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8DB2F-D10A-4C90-87DD-82247DE0F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6E333-8A68-4D5D-863F-DD6BC7088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D9BA1-BDA0-437D-91C9-8E31B631C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9F3CF-F50C-4BD6-B301-72C76E23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5F0F1-7743-485D-9198-7BCC97F34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90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CACCC-ED5E-4DCC-935D-E1BAF346D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5AAED-E67B-4A2A-802E-EA3553894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0DA9C-7D78-43CD-8028-A51EF700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C7B9C-4651-4BCC-9AB4-870F22B45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B609E-8B15-4261-9388-39F0FBBDF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501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312839-D18F-47A2-97AB-E0136BE85B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DCC46-3DF0-486B-B2BE-0680B518E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D6174-8288-48F2-A6BA-61B9C71E3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D27ADA-1862-470D-9AA8-C601EFB26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F682-8112-4108-8435-B3918C54B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44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7F7A8-9F4E-4BAD-A12E-C74808F14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A664B-4B1E-4070-82DA-84E727B40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6141D-D545-40BC-BCAC-FC4F89D6C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512C3-2E0B-4D6E-B44C-3D9AB0AF4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972B0-FC9C-4A0F-89AD-6A057CA5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26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003C7-110E-4338-A539-888C6735F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DED92-B0B9-4A1E-84BA-0529B7B9F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7D0A3-FE65-449E-A542-7144B89F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DFA75-77FC-4131-88EA-F8B500CC9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9AA36-0D54-4883-866E-760CC6404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61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88649-3FE5-4497-97EA-203E6F37C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74DF4-CBDC-4286-B520-416EA9DBAB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4C0E85-1117-4699-8AED-0C6DAE0BD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1545E-9719-499B-BC65-80E9F8B15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E0560-FDA4-4487-A3B9-FE39EDEBD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3137CF-E07F-4633-BE2D-27532000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2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C0785-53A0-4281-9BC3-3446AC66E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FF5BC-391D-4C02-8B0D-3E8212A8A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C3729-0783-4438-A80A-1F1CBCF27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E702E9-004F-4263-9E12-59456B849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A75694-717E-472E-9F46-768D05849F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DD3D55-2830-4491-9ECC-9F1C41390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1EF3D-3F95-461C-80F3-C63FD610D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16A012-8A7D-483C-BB9E-00168A9CA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66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1B522-0298-4056-A45F-B56AC836A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784CD-DB33-4C42-849E-3FD4A8355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158DD3-1CAD-439B-A18E-27D002E2D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A42306-38A9-4518-8EBE-90C9ECC6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198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E8B2DD-DF20-486D-96A9-1831EA4F8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CD171A-BFAF-4809-8FC7-E0E966307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898F9-15F5-4449-96CD-736C9695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29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C4B8A-6CA4-40C1-94B1-2D2063475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846CE-5298-429E-B573-486CCDA35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9470F-7A72-432C-9864-903A76B56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EC537C-C45B-4E27-AA23-8E9FD43FE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555C-21A0-4F1B-9F6E-74A04085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2EB10B-7076-4CEF-84B2-072DFA896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21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36F5-5CE8-43B6-A1C6-EDE0F62F7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72F551-61C3-49A5-814B-192703854A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D23CF-2A6B-48F3-B42A-459EB07FB8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0D84E-ED82-4C7E-B6DB-AFA3A1FA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CB067-188F-4C62-AAC6-69B146E3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D144AC-2462-40AF-A165-C05D0FD48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716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7227F5-F188-4434-A7C3-3171FDB6B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D6EAF-A584-4FB6-9C12-82A2CB330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AF768-2572-4614-AF6C-6DACDE175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0355-A7A0-4F80-AACE-15C363C03DB9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737E5-EB30-47D6-A85B-CEDA93D39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76DE6-360E-4208-83B0-C94738A6E6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808E9-4838-4571-A8AD-0FF28593B7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43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511723" y="784900"/>
            <a:ext cx="7497108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 task menu shows the 4 home learning activity given throughout the term. Each homework will put on SMH. </a:t>
            </a:r>
            <a:endParaRPr lang="en-GB"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2556754" y="261061"/>
            <a:ext cx="9635247" cy="49614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 algn="ctr">
              <a:lnSpc>
                <a:spcPct val="115000"/>
              </a:lnSpc>
            </a:pPr>
            <a:r>
              <a:rPr lang="en-GB" sz="3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 </a:t>
            </a:r>
            <a:r>
              <a:rPr lang="en" sz="3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‘Home Learning’</a:t>
            </a:r>
            <a:endParaRPr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algn="ctr">
              <a:lnSpc>
                <a:spcPct val="115000"/>
              </a:lnSpc>
              <a:spcBef>
                <a:spcPts val="1333"/>
              </a:spcBef>
            </a:pPr>
            <a:r>
              <a:rPr lang="en" sz="1467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67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82041" y="239540"/>
            <a:ext cx="4144862" cy="1615688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omic Sans MS" panose="030F0702030302020204" pitchFamily="66" charset="0"/>
                <a:ea typeface="Calibri"/>
                <a:cs typeface="Calibri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omic Sans MS" panose="030F0702030302020204" pitchFamily="66" charset="0"/>
                <a:ea typeface="Calibri"/>
                <a:cs typeface="Calibri"/>
                <a:sym typeface="Calibri"/>
              </a:rPr>
              <a:t>Two</a:t>
            </a:r>
            <a:endParaRPr sz="1400" dirty="0">
              <a:latin typeface="Comic Sans MS" panose="030F0702030302020204" pitchFamily="66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omic Sans MS" panose="030F0702030302020204" pitchFamily="66" charset="0"/>
                <a:ea typeface="Calibri"/>
                <a:cs typeface="Calibri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omic Sans MS" panose="030F0702030302020204" pitchFamily="66" charset="0"/>
                <a:ea typeface="Calibri"/>
                <a:cs typeface="Calibri"/>
                <a:sym typeface="Calibri"/>
              </a:rPr>
              <a:t>Nine</a:t>
            </a:r>
          </a:p>
          <a:p>
            <a:r>
              <a:rPr lang="en" sz="2000" dirty="0">
                <a:solidFill>
                  <a:schemeClr val="dk1"/>
                </a:solidFill>
                <a:latin typeface="Comic Sans MS" panose="030F0702030302020204" pitchFamily="66" charset="0"/>
                <a:ea typeface="Calibri"/>
                <a:cs typeface="Calibri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omic Sans MS" panose="030F0702030302020204" pitchFamily="66" charset="0"/>
                <a:ea typeface="Calibri"/>
                <a:cs typeface="Calibri"/>
                <a:sym typeface="Calibri"/>
              </a:rPr>
              <a:t>RE</a:t>
            </a:r>
            <a:endParaRPr sz="2000" dirty="0">
              <a:solidFill>
                <a:schemeClr val="dk1"/>
              </a:solidFill>
              <a:latin typeface="Comic Sans MS" panose="030F0702030302020204" pitchFamily="66" charset="0"/>
              <a:ea typeface="Calibri"/>
              <a:cs typeface="Calibri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omic Sans MS" panose="030F0702030302020204" pitchFamily="66" charset="0"/>
                <a:ea typeface="Calibri"/>
                <a:cs typeface="Calibri"/>
                <a:sym typeface="Calibri"/>
              </a:rPr>
              <a:t>Topic: </a:t>
            </a:r>
            <a:r>
              <a:rPr lang="en-GB" sz="2000" dirty="0">
                <a:solidFill>
                  <a:schemeClr val="dk1"/>
                </a:solidFill>
                <a:latin typeface="Comic Sans MS" panose="030F0702030302020204" pitchFamily="66" charset="0"/>
                <a:ea typeface="Calibri"/>
                <a:cs typeface="Calibri"/>
                <a:sym typeface="Calibri"/>
              </a:rPr>
              <a:t>Arguments for the Existence of God.</a:t>
            </a:r>
            <a:endParaRPr sz="2000" dirty="0">
              <a:solidFill>
                <a:schemeClr val="dk1"/>
              </a:solidFill>
              <a:latin typeface="Comic Sans MS" panose="030F0702030302020204" pitchFamily="66" charset="0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61947" y="93101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637738"/>
              </p:ext>
            </p:extLst>
          </p:nvPr>
        </p:nvGraphicFramePr>
        <p:xfrm>
          <a:off x="1033168" y="1953249"/>
          <a:ext cx="10975663" cy="4734659"/>
        </p:xfrm>
        <a:graphic>
          <a:graphicData uri="http://schemas.openxmlformats.org/drawingml/2006/table">
            <a:tbl>
              <a:tblPr firstRow="1" bandRow="1"/>
              <a:tblGrid>
                <a:gridCol w="309226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045057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838341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823649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7648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100" b="1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Comic Sans MS" panose="030F0702030302020204" pitchFamily="66" charset="0"/>
                        </a:rPr>
                        <a:t>What is the Catholic belief about the origin of the Universe?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Written task: Explain Catholic beliefs about the origin of the Universe. You must write a response to this question, you must write two PEEL paragraphs each about a different Catholic belief.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Classwork information sheets to be used.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Sentence starters.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0883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chemeClr val="dk1"/>
                        </a:solidFill>
                        <a:latin typeface="Comic Sans MS" panose="030F0702030302020204" pitchFamily="66" charset="0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sym typeface="Comic Sans MS"/>
                        </a:rPr>
                        <a:t>Research task on Georges </a:t>
                      </a:r>
                      <a:r>
                        <a:rPr lang="en-GB" sz="1100" b="1" dirty="0" err="1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sym typeface="Comic Sans MS"/>
                        </a:rPr>
                        <a:t>Lemaître</a:t>
                      </a:r>
                      <a:endParaRPr lang="en-GB" sz="1100" b="1" dirty="0">
                        <a:latin typeface="Comic Sans MS" panose="030F0702030302020204" pitchFamily="66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100" b="1" dirty="0">
                        <a:latin typeface="Comic Sans MS" panose="030F0702030302020204" pitchFamily="66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Design a leaflet by investigating the work of Georges </a:t>
                      </a:r>
                      <a:r>
                        <a:rPr lang="en-GB" sz="1100" dirty="0" err="1">
                          <a:latin typeface="Comic Sans MS" panose="030F0702030302020204" pitchFamily="66" charset="0"/>
                        </a:rPr>
                        <a:t>Lemaître</a:t>
                      </a:r>
                      <a:r>
                        <a:rPr lang="en-GB" sz="1100" dirty="0">
                          <a:latin typeface="Comic Sans MS" panose="030F0702030302020204" pitchFamily="66" charset="0"/>
                        </a:rPr>
                        <a:t> and assess the extent to which his work has influenced Catholic beliefs.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Classwork information sheets to be used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Internet RE resources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9266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100" b="1" dirty="0">
                        <a:solidFill>
                          <a:schemeClr val="dk1"/>
                        </a:solidFill>
                        <a:latin typeface="Comic Sans MS" panose="030F0702030302020204" pitchFamily="66" charset="0"/>
                        <a:ea typeface="Comic Sans MS"/>
                        <a:cs typeface="Comic Sans MS"/>
                        <a:sym typeface="Comic Sans M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1" dirty="0">
                          <a:solidFill>
                            <a:schemeClr val="dk1"/>
                          </a:solidFill>
                          <a:latin typeface="Comic Sans MS" panose="030F0702030302020204" pitchFamily="66" charset="0"/>
                          <a:sym typeface="Comic Sans MS"/>
                        </a:rPr>
                        <a:t>What is the evolution vs creationism debate?</a:t>
                      </a:r>
                      <a:endParaRPr lang="en-GB" sz="1100" b="1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en-GB" sz="1100" b="1" dirty="0">
                        <a:latin typeface="Comic Sans MS" panose="030F0702030302020204" pitchFamily="66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Using the information given, you will be creating an informative poster about the evolution vs creationism argument. You must give both points of view and give your own judgement.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Classwork information sheets to be used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Useful research websites to be given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040226">
                <a:tc>
                  <a:txBody>
                    <a:bodyPr/>
                    <a:lstStyle/>
                    <a:p>
                      <a:pPr algn="ctr"/>
                      <a:endParaRPr lang="en-GB" sz="1100" b="1" dirty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r>
                        <a:rPr lang="en-GB" sz="1100" b="1" dirty="0">
                          <a:latin typeface="Comic Sans MS" panose="030F0702030302020204" pitchFamily="66" charset="0"/>
                        </a:rPr>
                        <a:t>What is the Genesis account?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anose="030F0702030302020204" pitchFamily="66" charset="0"/>
                          <a:ea typeface="Calibri"/>
                          <a:cs typeface="Calibri"/>
                          <a:sym typeface="Arial"/>
                        </a:rPr>
                        <a:t>Make a storyboard of the events of the Genesis account, outlining what God made on each day and the story of Adam and Eve.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Classwork information sheets to be used.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GB" sz="1100" dirty="0">
                          <a:latin typeface="Comic Sans MS" panose="030F0702030302020204" pitchFamily="66" charset="0"/>
                        </a:rPr>
                        <a:t>Bible passages given.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82041" y="2757676"/>
            <a:ext cx="666307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867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846DFC-B5B8-4B2D-BEDA-CE7EC60FDB28}"/>
              </a:ext>
            </a:extLst>
          </p:cNvPr>
          <p:cNvSpPr txBox="1"/>
          <p:nvPr/>
        </p:nvSpPr>
        <p:spPr>
          <a:xfrm>
            <a:off x="182038" y="3722352"/>
            <a:ext cx="666307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867" b="1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4ADE78-BB78-45AB-8235-FF3D7E7BEC23}"/>
              </a:ext>
            </a:extLst>
          </p:cNvPr>
          <p:cNvSpPr txBox="1"/>
          <p:nvPr/>
        </p:nvSpPr>
        <p:spPr>
          <a:xfrm>
            <a:off x="182039" y="4687027"/>
            <a:ext cx="666307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867" b="1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73A7FC-E4EA-404D-B608-5AB17F282A88}"/>
              </a:ext>
            </a:extLst>
          </p:cNvPr>
          <p:cNvSpPr txBox="1"/>
          <p:nvPr/>
        </p:nvSpPr>
        <p:spPr>
          <a:xfrm>
            <a:off x="182040" y="5624528"/>
            <a:ext cx="666307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867" b="1" dirty="0">
                <a:latin typeface="Comic Sans MS" panose="030F0702030302020204" pitchFamily="66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7091</TotalTime>
  <Words>245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Rory Lawton</cp:lastModifiedBy>
  <cp:revision>10</cp:revision>
  <dcterms:created xsi:type="dcterms:W3CDTF">2023-07-07T13:24:17Z</dcterms:created>
  <dcterms:modified xsi:type="dcterms:W3CDTF">2023-12-14T12:28:44Z</dcterms:modified>
</cp:coreProperties>
</file>