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E02C-98FF-4F17-A253-A1D0412D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55141-2881-4F38-88FB-56A431E9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7783-2E90-4A28-909A-D06920E5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4C2C6-8E46-4858-B777-8278FC78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50E93-3472-462E-B1A6-29913F5F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641D-85B4-4F31-B30C-06168840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3B1D4-8E39-4FC4-A40C-0B7B12E5B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0F18E-184E-43A1-A1CC-20C54569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A6982-424B-436D-B17A-2AE40AB5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742BC-40BE-45DF-973B-1C52AEC6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9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D03BE3-97FB-4920-833E-B15463CC2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227C0-DC8D-497D-AE30-1E503733D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91DE5-DDDF-4E07-9722-2F409F4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B87A1-96E3-4F28-8B2E-8A5DE5DE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F1A72-DFDC-4592-887E-A32DB589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3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1573-B0BD-4ADC-9038-E41257BD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92EC-5DCD-4282-899B-E9DE6FA1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3242-57EF-4F95-8A5C-C0E8B29C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5BDA-5A79-4468-A037-FB97964A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A8CE-94F1-4600-977C-E18B6807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4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6D39-09C1-49FF-AE85-738361C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37A76-9146-4E5A-9B76-0E4A2124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6B51-DE1F-42A8-95D6-6E96C0A4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9EF9-3CFF-4A9D-95EF-583CEF24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4C6D-713C-41B8-A446-908776CA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7A33-C3DF-433E-9836-F2814AD7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292FF-A573-4D07-B85C-3CFCC98E4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8E630-E8C1-4127-BA2A-00BC47719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775DF-5D81-43CE-A3BE-39C9956D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CD832-C8EC-4DB9-85E3-1FA3FEC2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4663-266B-410F-B822-3AF80EF6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32EC-B677-4801-8117-972F0581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F2AED-7890-4B7E-8F70-1E3E1476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2AEFC-D303-4BC7-99E0-02D729B1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52D17-F505-49D9-951D-FCC6336E4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ADC0A-49F9-4834-80AB-F08CCB502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CF793-7B7E-46E0-A0C7-B732E5AE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90640-7148-4D1B-AF9B-6931CEE6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93A44-8557-478F-BD5C-F539611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1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668-5359-4862-9253-5D98E7D10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71FB-31E4-4C43-AEF7-08AE4DF9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4BC4C-8103-4B02-8B99-4189796C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B3031-8BCA-4B8D-90D7-F1CB2A8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2C509-C409-4A08-8491-A8CC84DF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F1FD5-7663-4032-988D-9004A450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EBA2-2B75-40BB-B135-7FE8C125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5C42-3C45-4430-A419-D26DEE9EA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0C11-C846-4674-A27B-0F6E61F4E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CD58E-DB63-45C2-8C26-73D87025A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700F-D47F-4508-9B43-B41216EE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4BF1E-2266-4A44-AC72-40278B50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754C-AE08-47E2-B805-990F94CF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84B-E97E-4B04-8DBA-0D75B583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BA9BF-46A5-43B8-A3DA-243775683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D365-F9F8-4DBA-9A28-5CA59B9A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8D31-96EE-4419-92E4-536DF8D1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E01E-E622-4492-8020-FD8CE124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29F34-0FFD-406E-8C09-CAD35E9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7BF84-0686-45D8-BD93-50313BD7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B33B3-BA02-4EBD-942A-EF643007D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4715-4C8A-4666-8C0B-88DFB5C99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F1E7-910C-4673-BB0B-4CB17551C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E091-E199-4BCC-938B-2913AA902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7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" sz="21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400" dirty="0"/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193176" y="322444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>
              <a:lnSpc>
                <a:spcPct val="115000"/>
              </a:lnSpc>
            </a:pPr>
            <a:r>
              <a:rPr lang="en-GB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French </a:t>
            </a:r>
            <a:r>
              <a:rPr lang="en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lang="en" sz="1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sz="14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lang="en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122855" y="104957"/>
            <a:ext cx="4070321" cy="138574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 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9</a:t>
            </a: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French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2 – Qui </a:t>
            </a:r>
            <a:r>
              <a:rPr lang="en-GB" sz="20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suis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-je?</a:t>
            </a:r>
            <a:endParaRPr sz="2000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108618"/>
              </p:ext>
            </p:extLst>
          </p:nvPr>
        </p:nvGraphicFramePr>
        <p:xfrm>
          <a:off x="661162" y="1663022"/>
          <a:ext cx="11212976" cy="5120011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3152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023079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1765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16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33000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a celebrity in a French speaking country. Describe why this person is famous and celebrated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30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199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Drozd</dc:creator>
  <cp:lastModifiedBy>Yolanda Castro</cp:lastModifiedBy>
  <cp:revision>9</cp:revision>
  <dcterms:created xsi:type="dcterms:W3CDTF">2023-07-07T10:24:22Z</dcterms:created>
  <dcterms:modified xsi:type="dcterms:W3CDTF">2023-11-29T14:31:40Z</dcterms:modified>
</cp:coreProperties>
</file>