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19154" y="269727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Spanish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0" y="31806"/>
            <a:ext cx="4148698" cy="137362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8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Spanish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3  – ¡A comer!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60152"/>
              </p:ext>
            </p:extLst>
          </p:nvPr>
        </p:nvGraphicFramePr>
        <p:xfrm>
          <a:off x="661162" y="1663022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the staple food of Latin America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the typical foods of a South American Spanish speaking country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kumimoji="0" lang="en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19154" y="269727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Spanish 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kumimoji="0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kumimoji="0" lang="e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 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0" y="54053"/>
            <a:ext cx="4148698" cy="137362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 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Spanish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4  – ¿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Qué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hacemos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?</a:t>
            </a:r>
            <a:endParaRPr kumimoji="0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1162" y="1663022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a Spanish fashion company (Zara, Mango, Masimo </a:t>
                      </a: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Dutti)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95347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397</Words>
  <Application>Microsoft Office PowerPoint</Application>
  <PresentationFormat>Widescreen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J Evans</cp:lastModifiedBy>
  <cp:revision>12</cp:revision>
  <dcterms:created xsi:type="dcterms:W3CDTF">2023-07-07T10:24:22Z</dcterms:created>
  <dcterms:modified xsi:type="dcterms:W3CDTF">2023-11-30T14:29:48Z</dcterms:modified>
</cp:coreProperties>
</file>