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4" d="100"/>
          <a:sy n="64" d="100"/>
        </p:scale>
        <p:origin x="120"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48DB2F-D10A-4C90-87DD-82247DE0FEF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0E96E333-8A68-4D5D-863F-DD6BC708850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630D9BA1-BDA0-437D-91C9-8E31B631CF4E}"/>
              </a:ext>
            </a:extLst>
          </p:cNvPr>
          <p:cNvSpPr>
            <a:spLocks noGrp="1"/>
          </p:cNvSpPr>
          <p:nvPr>
            <p:ph type="dt" sz="half" idx="10"/>
          </p:nvPr>
        </p:nvSpPr>
        <p:spPr/>
        <p:txBody>
          <a:bodyPr/>
          <a:lstStyle/>
          <a:p>
            <a:fld id="{176A0355-A7A0-4F80-AACE-15C363C03DB9}" type="datetimeFigureOut">
              <a:rPr lang="en-GB" smtClean="0"/>
              <a:t>12/12/2023</a:t>
            </a:fld>
            <a:endParaRPr lang="en-GB"/>
          </a:p>
        </p:txBody>
      </p:sp>
      <p:sp>
        <p:nvSpPr>
          <p:cNvPr id="5" name="Footer Placeholder 4">
            <a:extLst>
              <a:ext uri="{FF2B5EF4-FFF2-40B4-BE49-F238E27FC236}">
                <a16:creationId xmlns:a16="http://schemas.microsoft.com/office/drawing/2014/main" id="{7999F3CF-F50C-4BD6-B301-72C76E232D5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CFE5F0F1-7743-485D-9198-7BCC97F346E3}"/>
              </a:ext>
            </a:extLst>
          </p:cNvPr>
          <p:cNvSpPr>
            <a:spLocks noGrp="1"/>
          </p:cNvSpPr>
          <p:nvPr>
            <p:ph type="sldNum" sz="quarter" idx="12"/>
          </p:nvPr>
        </p:nvSpPr>
        <p:spPr/>
        <p:txBody>
          <a:bodyPr/>
          <a:lstStyle/>
          <a:p>
            <a:fld id="{FFF808E9-4838-4571-A8AD-0FF28593B74F}" type="slidenum">
              <a:rPr lang="en-GB" smtClean="0"/>
              <a:t>‹#›</a:t>
            </a:fld>
            <a:endParaRPr lang="en-GB"/>
          </a:p>
        </p:txBody>
      </p:sp>
    </p:spTree>
    <p:extLst>
      <p:ext uri="{BB962C8B-B14F-4D97-AF65-F5344CB8AC3E}">
        <p14:creationId xmlns:p14="http://schemas.microsoft.com/office/powerpoint/2010/main" val="34859082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7CACCC-ED5E-4DCC-935D-E1BAF346DCA7}"/>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7C55AAED-E67B-4A2A-802E-EA355389482A}"/>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B060DA9C-7D78-43CD-8028-A51EF7001E9C}"/>
              </a:ext>
            </a:extLst>
          </p:cNvPr>
          <p:cNvSpPr>
            <a:spLocks noGrp="1"/>
          </p:cNvSpPr>
          <p:nvPr>
            <p:ph type="dt" sz="half" idx="10"/>
          </p:nvPr>
        </p:nvSpPr>
        <p:spPr/>
        <p:txBody>
          <a:bodyPr/>
          <a:lstStyle/>
          <a:p>
            <a:fld id="{176A0355-A7A0-4F80-AACE-15C363C03DB9}" type="datetimeFigureOut">
              <a:rPr lang="en-GB" smtClean="0"/>
              <a:t>12/12/2023</a:t>
            </a:fld>
            <a:endParaRPr lang="en-GB"/>
          </a:p>
        </p:txBody>
      </p:sp>
      <p:sp>
        <p:nvSpPr>
          <p:cNvPr id="5" name="Footer Placeholder 4">
            <a:extLst>
              <a:ext uri="{FF2B5EF4-FFF2-40B4-BE49-F238E27FC236}">
                <a16:creationId xmlns:a16="http://schemas.microsoft.com/office/drawing/2014/main" id="{961C7B9C-4651-4BCC-9AB4-870F22B45DE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2CB609E-8B15-4261-9388-39F0FBBDF18F}"/>
              </a:ext>
            </a:extLst>
          </p:cNvPr>
          <p:cNvSpPr>
            <a:spLocks noGrp="1"/>
          </p:cNvSpPr>
          <p:nvPr>
            <p:ph type="sldNum" sz="quarter" idx="12"/>
          </p:nvPr>
        </p:nvSpPr>
        <p:spPr/>
        <p:txBody>
          <a:bodyPr/>
          <a:lstStyle/>
          <a:p>
            <a:fld id="{FFF808E9-4838-4571-A8AD-0FF28593B74F}" type="slidenum">
              <a:rPr lang="en-GB" smtClean="0"/>
              <a:t>‹#›</a:t>
            </a:fld>
            <a:endParaRPr lang="en-GB"/>
          </a:p>
        </p:txBody>
      </p:sp>
    </p:spTree>
    <p:extLst>
      <p:ext uri="{BB962C8B-B14F-4D97-AF65-F5344CB8AC3E}">
        <p14:creationId xmlns:p14="http://schemas.microsoft.com/office/powerpoint/2010/main" val="41765019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6312839-D18F-47A2-97AB-E0136BE85B41}"/>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152DCC46-3DF0-486B-B2BE-0680B518EA66}"/>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B0D6174-8288-48F2-A6BA-61B9C71E33B4}"/>
              </a:ext>
            </a:extLst>
          </p:cNvPr>
          <p:cNvSpPr>
            <a:spLocks noGrp="1"/>
          </p:cNvSpPr>
          <p:nvPr>
            <p:ph type="dt" sz="half" idx="10"/>
          </p:nvPr>
        </p:nvSpPr>
        <p:spPr/>
        <p:txBody>
          <a:bodyPr/>
          <a:lstStyle/>
          <a:p>
            <a:fld id="{176A0355-A7A0-4F80-AACE-15C363C03DB9}" type="datetimeFigureOut">
              <a:rPr lang="en-GB" smtClean="0"/>
              <a:t>12/12/2023</a:t>
            </a:fld>
            <a:endParaRPr lang="en-GB"/>
          </a:p>
        </p:txBody>
      </p:sp>
      <p:sp>
        <p:nvSpPr>
          <p:cNvPr id="5" name="Footer Placeholder 4">
            <a:extLst>
              <a:ext uri="{FF2B5EF4-FFF2-40B4-BE49-F238E27FC236}">
                <a16:creationId xmlns:a16="http://schemas.microsoft.com/office/drawing/2014/main" id="{2CD27ADA-1862-470D-9AA8-C601EFB261A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CF8CF682-8112-4108-8435-B3918C54B50A}"/>
              </a:ext>
            </a:extLst>
          </p:cNvPr>
          <p:cNvSpPr>
            <a:spLocks noGrp="1"/>
          </p:cNvSpPr>
          <p:nvPr>
            <p:ph type="sldNum" sz="quarter" idx="12"/>
          </p:nvPr>
        </p:nvSpPr>
        <p:spPr/>
        <p:txBody>
          <a:bodyPr/>
          <a:lstStyle/>
          <a:p>
            <a:fld id="{FFF808E9-4838-4571-A8AD-0FF28593B74F}" type="slidenum">
              <a:rPr lang="en-GB" smtClean="0"/>
              <a:t>‹#›</a:t>
            </a:fld>
            <a:endParaRPr lang="en-GB"/>
          </a:p>
        </p:txBody>
      </p:sp>
    </p:spTree>
    <p:extLst>
      <p:ext uri="{BB962C8B-B14F-4D97-AF65-F5344CB8AC3E}">
        <p14:creationId xmlns:p14="http://schemas.microsoft.com/office/powerpoint/2010/main" val="26274442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47F7A8-9F4E-4BAD-A12E-C74808F149E9}"/>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CB1A664B-4B1E-4070-82DA-84E727B40018}"/>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B1B6141D-D545-40BC-BCAC-FC4F89D6C287}"/>
              </a:ext>
            </a:extLst>
          </p:cNvPr>
          <p:cNvSpPr>
            <a:spLocks noGrp="1"/>
          </p:cNvSpPr>
          <p:nvPr>
            <p:ph type="dt" sz="half" idx="10"/>
          </p:nvPr>
        </p:nvSpPr>
        <p:spPr/>
        <p:txBody>
          <a:bodyPr/>
          <a:lstStyle/>
          <a:p>
            <a:fld id="{176A0355-A7A0-4F80-AACE-15C363C03DB9}" type="datetimeFigureOut">
              <a:rPr lang="en-GB" smtClean="0"/>
              <a:t>12/12/2023</a:t>
            </a:fld>
            <a:endParaRPr lang="en-GB"/>
          </a:p>
        </p:txBody>
      </p:sp>
      <p:sp>
        <p:nvSpPr>
          <p:cNvPr id="5" name="Footer Placeholder 4">
            <a:extLst>
              <a:ext uri="{FF2B5EF4-FFF2-40B4-BE49-F238E27FC236}">
                <a16:creationId xmlns:a16="http://schemas.microsoft.com/office/drawing/2014/main" id="{21E512C3-2E0B-4D6E-B44C-3D9AB0AF408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E4972B0-FC9C-4A0F-89AD-6A057CA5026C}"/>
              </a:ext>
            </a:extLst>
          </p:cNvPr>
          <p:cNvSpPr>
            <a:spLocks noGrp="1"/>
          </p:cNvSpPr>
          <p:nvPr>
            <p:ph type="sldNum" sz="quarter" idx="12"/>
          </p:nvPr>
        </p:nvSpPr>
        <p:spPr/>
        <p:txBody>
          <a:bodyPr/>
          <a:lstStyle/>
          <a:p>
            <a:fld id="{FFF808E9-4838-4571-A8AD-0FF28593B74F}" type="slidenum">
              <a:rPr lang="en-GB" smtClean="0"/>
              <a:t>‹#›</a:t>
            </a:fld>
            <a:endParaRPr lang="en-GB"/>
          </a:p>
        </p:txBody>
      </p:sp>
    </p:spTree>
    <p:extLst>
      <p:ext uri="{BB962C8B-B14F-4D97-AF65-F5344CB8AC3E}">
        <p14:creationId xmlns:p14="http://schemas.microsoft.com/office/powerpoint/2010/main" val="17912656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E003C7-110E-4338-A539-888C6735F69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EC3DED92-B0B9-4A1E-84BA-0529B7B9F7B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B907D0A3-FE65-449E-A542-7144B89FFF07}"/>
              </a:ext>
            </a:extLst>
          </p:cNvPr>
          <p:cNvSpPr>
            <a:spLocks noGrp="1"/>
          </p:cNvSpPr>
          <p:nvPr>
            <p:ph type="dt" sz="half" idx="10"/>
          </p:nvPr>
        </p:nvSpPr>
        <p:spPr/>
        <p:txBody>
          <a:bodyPr/>
          <a:lstStyle/>
          <a:p>
            <a:fld id="{176A0355-A7A0-4F80-AACE-15C363C03DB9}" type="datetimeFigureOut">
              <a:rPr lang="en-GB" smtClean="0"/>
              <a:t>12/12/2023</a:t>
            </a:fld>
            <a:endParaRPr lang="en-GB"/>
          </a:p>
        </p:txBody>
      </p:sp>
      <p:sp>
        <p:nvSpPr>
          <p:cNvPr id="5" name="Footer Placeholder 4">
            <a:extLst>
              <a:ext uri="{FF2B5EF4-FFF2-40B4-BE49-F238E27FC236}">
                <a16:creationId xmlns:a16="http://schemas.microsoft.com/office/drawing/2014/main" id="{098DFA75-77FC-4131-88EA-F8B500CC996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FC69AA36-0D54-4883-866E-760CC6404247}"/>
              </a:ext>
            </a:extLst>
          </p:cNvPr>
          <p:cNvSpPr>
            <a:spLocks noGrp="1"/>
          </p:cNvSpPr>
          <p:nvPr>
            <p:ph type="sldNum" sz="quarter" idx="12"/>
          </p:nvPr>
        </p:nvSpPr>
        <p:spPr/>
        <p:txBody>
          <a:bodyPr/>
          <a:lstStyle/>
          <a:p>
            <a:fld id="{FFF808E9-4838-4571-A8AD-0FF28593B74F}" type="slidenum">
              <a:rPr lang="en-GB" smtClean="0"/>
              <a:t>‹#›</a:t>
            </a:fld>
            <a:endParaRPr lang="en-GB"/>
          </a:p>
        </p:txBody>
      </p:sp>
    </p:spTree>
    <p:extLst>
      <p:ext uri="{BB962C8B-B14F-4D97-AF65-F5344CB8AC3E}">
        <p14:creationId xmlns:p14="http://schemas.microsoft.com/office/powerpoint/2010/main" val="22776109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388649-3FE5-4497-97EA-203E6F37CE7A}"/>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62474DF4-CBDC-4286-B520-416EA9DBAB5A}"/>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E64C0E85-1117-4699-8AED-0C6DAE0BD619}"/>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48A1545E-9719-499B-BC65-80E9F8B15847}"/>
              </a:ext>
            </a:extLst>
          </p:cNvPr>
          <p:cNvSpPr>
            <a:spLocks noGrp="1"/>
          </p:cNvSpPr>
          <p:nvPr>
            <p:ph type="dt" sz="half" idx="10"/>
          </p:nvPr>
        </p:nvSpPr>
        <p:spPr/>
        <p:txBody>
          <a:bodyPr/>
          <a:lstStyle/>
          <a:p>
            <a:fld id="{176A0355-A7A0-4F80-AACE-15C363C03DB9}" type="datetimeFigureOut">
              <a:rPr lang="en-GB" smtClean="0"/>
              <a:t>12/12/2023</a:t>
            </a:fld>
            <a:endParaRPr lang="en-GB"/>
          </a:p>
        </p:txBody>
      </p:sp>
      <p:sp>
        <p:nvSpPr>
          <p:cNvPr id="6" name="Footer Placeholder 5">
            <a:extLst>
              <a:ext uri="{FF2B5EF4-FFF2-40B4-BE49-F238E27FC236}">
                <a16:creationId xmlns:a16="http://schemas.microsoft.com/office/drawing/2014/main" id="{BA4E0560-FDA4-4487-A3B9-FE39EDEBDCAC}"/>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F53137CF-E07F-4633-BE2D-275320001353}"/>
              </a:ext>
            </a:extLst>
          </p:cNvPr>
          <p:cNvSpPr>
            <a:spLocks noGrp="1"/>
          </p:cNvSpPr>
          <p:nvPr>
            <p:ph type="sldNum" sz="quarter" idx="12"/>
          </p:nvPr>
        </p:nvSpPr>
        <p:spPr/>
        <p:txBody>
          <a:bodyPr/>
          <a:lstStyle/>
          <a:p>
            <a:fld id="{FFF808E9-4838-4571-A8AD-0FF28593B74F}" type="slidenum">
              <a:rPr lang="en-GB" smtClean="0"/>
              <a:t>‹#›</a:t>
            </a:fld>
            <a:endParaRPr lang="en-GB"/>
          </a:p>
        </p:txBody>
      </p:sp>
    </p:spTree>
    <p:extLst>
      <p:ext uri="{BB962C8B-B14F-4D97-AF65-F5344CB8AC3E}">
        <p14:creationId xmlns:p14="http://schemas.microsoft.com/office/powerpoint/2010/main" val="31755261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8C0785-53A0-4281-9BC3-3446AC66E396}"/>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BF3FF5BC-391D-4C02-8B0D-3E8212A8AC1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76FC3729-0783-4438-A80A-1F1CBCF27E54}"/>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13E702E9-004F-4263-9E12-59456B849B4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30A75694-717E-472E-9F46-768D05849FDE}"/>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B2DD3D55-2830-4491-9ECC-9F1C41390578}"/>
              </a:ext>
            </a:extLst>
          </p:cNvPr>
          <p:cNvSpPr>
            <a:spLocks noGrp="1"/>
          </p:cNvSpPr>
          <p:nvPr>
            <p:ph type="dt" sz="half" idx="10"/>
          </p:nvPr>
        </p:nvSpPr>
        <p:spPr/>
        <p:txBody>
          <a:bodyPr/>
          <a:lstStyle/>
          <a:p>
            <a:fld id="{176A0355-A7A0-4F80-AACE-15C363C03DB9}" type="datetimeFigureOut">
              <a:rPr lang="en-GB" smtClean="0"/>
              <a:t>12/12/2023</a:t>
            </a:fld>
            <a:endParaRPr lang="en-GB"/>
          </a:p>
        </p:txBody>
      </p:sp>
      <p:sp>
        <p:nvSpPr>
          <p:cNvPr id="8" name="Footer Placeholder 7">
            <a:extLst>
              <a:ext uri="{FF2B5EF4-FFF2-40B4-BE49-F238E27FC236}">
                <a16:creationId xmlns:a16="http://schemas.microsoft.com/office/drawing/2014/main" id="{6F61EF3D-3F95-461C-80F3-C63FD610D0BF}"/>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BE16A012-8A7D-483C-BB9E-00168A9CAAFB}"/>
              </a:ext>
            </a:extLst>
          </p:cNvPr>
          <p:cNvSpPr>
            <a:spLocks noGrp="1"/>
          </p:cNvSpPr>
          <p:nvPr>
            <p:ph type="sldNum" sz="quarter" idx="12"/>
          </p:nvPr>
        </p:nvSpPr>
        <p:spPr/>
        <p:txBody>
          <a:bodyPr/>
          <a:lstStyle/>
          <a:p>
            <a:fld id="{FFF808E9-4838-4571-A8AD-0FF28593B74F}" type="slidenum">
              <a:rPr lang="en-GB" smtClean="0"/>
              <a:t>‹#›</a:t>
            </a:fld>
            <a:endParaRPr lang="en-GB"/>
          </a:p>
        </p:txBody>
      </p:sp>
    </p:spTree>
    <p:extLst>
      <p:ext uri="{BB962C8B-B14F-4D97-AF65-F5344CB8AC3E}">
        <p14:creationId xmlns:p14="http://schemas.microsoft.com/office/powerpoint/2010/main" val="26216643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91B522-0298-4056-A45F-B56AC836AA83}"/>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026784CD-DB33-4C42-849E-3FD4A8355E8C}"/>
              </a:ext>
            </a:extLst>
          </p:cNvPr>
          <p:cNvSpPr>
            <a:spLocks noGrp="1"/>
          </p:cNvSpPr>
          <p:nvPr>
            <p:ph type="dt" sz="half" idx="10"/>
          </p:nvPr>
        </p:nvSpPr>
        <p:spPr/>
        <p:txBody>
          <a:bodyPr/>
          <a:lstStyle/>
          <a:p>
            <a:fld id="{176A0355-A7A0-4F80-AACE-15C363C03DB9}" type="datetimeFigureOut">
              <a:rPr lang="en-GB" smtClean="0"/>
              <a:t>12/12/2023</a:t>
            </a:fld>
            <a:endParaRPr lang="en-GB"/>
          </a:p>
        </p:txBody>
      </p:sp>
      <p:sp>
        <p:nvSpPr>
          <p:cNvPr id="4" name="Footer Placeholder 3">
            <a:extLst>
              <a:ext uri="{FF2B5EF4-FFF2-40B4-BE49-F238E27FC236}">
                <a16:creationId xmlns:a16="http://schemas.microsoft.com/office/drawing/2014/main" id="{FA158DD3-1CAD-439B-A18E-27D002E2D6D9}"/>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12A42306-38A9-4518-8EBE-90C9ECC68C6E}"/>
              </a:ext>
            </a:extLst>
          </p:cNvPr>
          <p:cNvSpPr>
            <a:spLocks noGrp="1"/>
          </p:cNvSpPr>
          <p:nvPr>
            <p:ph type="sldNum" sz="quarter" idx="12"/>
          </p:nvPr>
        </p:nvSpPr>
        <p:spPr/>
        <p:txBody>
          <a:bodyPr/>
          <a:lstStyle/>
          <a:p>
            <a:fld id="{FFF808E9-4838-4571-A8AD-0FF28593B74F}" type="slidenum">
              <a:rPr lang="en-GB" smtClean="0"/>
              <a:t>‹#›</a:t>
            </a:fld>
            <a:endParaRPr lang="en-GB"/>
          </a:p>
        </p:txBody>
      </p:sp>
    </p:spTree>
    <p:extLst>
      <p:ext uri="{BB962C8B-B14F-4D97-AF65-F5344CB8AC3E}">
        <p14:creationId xmlns:p14="http://schemas.microsoft.com/office/powerpoint/2010/main" val="8331987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7E8B2DD-DF20-486D-96A9-1831EA4F8C3F}"/>
              </a:ext>
            </a:extLst>
          </p:cNvPr>
          <p:cNvSpPr>
            <a:spLocks noGrp="1"/>
          </p:cNvSpPr>
          <p:nvPr>
            <p:ph type="dt" sz="half" idx="10"/>
          </p:nvPr>
        </p:nvSpPr>
        <p:spPr/>
        <p:txBody>
          <a:bodyPr/>
          <a:lstStyle/>
          <a:p>
            <a:fld id="{176A0355-A7A0-4F80-AACE-15C363C03DB9}" type="datetimeFigureOut">
              <a:rPr lang="en-GB" smtClean="0"/>
              <a:t>12/12/2023</a:t>
            </a:fld>
            <a:endParaRPr lang="en-GB"/>
          </a:p>
        </p:txBody>
      </p:sp>
      <p:sp>
        <p:nvSpPr>
          <p:cNvPr id="3" name="Footer Placeholder 2">
            <a:extLst>
              <a:ext uri="{FF2B5EF4-FFF2-40B4-BE49-F238E27FC236}">
                <a16:creationId xmlns:a16="http://schemas.microsoft.com/office/drawing/2014/main" id="{D8CD171A-BFAF-4809-8FC7-E0E9663073B2}"/>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754898F9-15F5-4449-96CD-736C969589EE}"/>
              </a:ext>
            </a:extLst>
          </p:cNvPr>
          <p:cNvSpPr>
            <a:spLocks noGrp="1"/>
          </p:cNvSpPr>
          <p:nvPr>
            <p:ph type="sldNum" sz="quarter" idx="12"/>
          </p:nvPr>
        </p:nvSpPr>
        <p:spPr/>
        <p:txBody>
          <a:bodyPr/>
          <a:lstStyle/>
          <a:p>
            <a:fld id="{FFF808E9-4838-4571-A8AD-0FF28593B74F}" type="slidenum">
              <a:rPr lang="en-GB" smtClean="0"/>
              <a:t>‹#›</a:t>
            </a:fld>
            <a:endParaRPr lang="en-GB"/>
          </a:p>
        </p:txBody>
      </p:sp>
    </p:spTree>
    <p:extLst>
      <p:ext uri="{BB962C8B-B14F-4D97-AF65-F5344CB8AC3E}">
        <p14:creationId xmlns:p14="http://schemas.microsoft.com/office/powerpoint/2010/main" val="12912967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BC4B8A-6CA4-40C1-94B1-2D206347505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A8E846CE-5298-429E-B573-486CCDA350E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4229470F-7A72-432C-9864-903A76B5605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8DEC537C-C45B-4E27-AA23-8E9FD43FE7B3}"/>
              </a:ext>
            </a:extLst>
          </p:cNvPr>
          <p:cNvSpPr>
            <a:spLocks noGrp="1"/>
          </p:cNvSpPr>
          <p:nvPr>
            <p:ph type="dt" sz="half" idx="10"/>
          </p:nvPr>
        </p:nvSpPr>
        <p:spPr/>
        <p:txBody>
          <a:bodyPr/>
          <a:lstStyle/>
          <a:p>
            <a:fld id="{176A0355-A7A0-4F80-AACE-15C363C03DB9}" type="datetimeFigureOut">
              <a:rPr lang="en-GB" smtClean="0"/>
              <a:t>12/12/2023</a:t>
            </a:fld>
            <a:endParaRPr lang="en-GB"/>
          </a:p>
        </p:txBody>
      </p:sp>
      <p:sp>
        <p:nvSpPr>
          <p:cNvPr id="6" name="Footer Placeholder 5">
            <a:extLst>
              <a:ext uri="{FF2B5EF4-FFF2-40B4-BE49-F238E27FC236}">
                <a16:creationId xmlns:a16="http://schemas.microsoft.com/office/drawing/2014/main" id="{3A68555C-21A0-4F1B-9F6E-74A040852881}"/>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852EB10B-7076-4CEF-84B2-072DFA896885}"/>
              </a:ext>
            </a:extLst>
          </p:cNvPr>
          <p:cNvSpPr>
            <a:spLocks noGrp="1"/>
          </p:cNvSpPr>
          <p:nvPr>
            <p:ph type="sldNum" sz="quarter" idx="12"/>
          </p:nvPr>
        </p:nvSpPr>
        <p:spPr/>
        <p:txBody>
          <a:bodyPr/>
          <a:lstStyle/>
          <a:p>
            <a:fld id="{FFF808E9-4838-4571-A8AD-0FF28593B74F}" type="slidenum">
              <a:rPr lang="en-GB" smtClean="0"/>
              <a:t>‹#›</a:t>
            </a:fld>
            <a:endParaRPr lang="en-GB"/>
          </a:p>
        </p:txBody>
      </p:sp>
    </p:spTree>
    <p:extLst>
      <p:ext uri="{BB962C8B-B14F-4D97-AF65-F5344CB8AC3E}">
        <p14:creationId xmlns:p14="http://schemas.microsoft.com/office/powerpoint/2010/main" val="21132154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3536F5-5CE8-43B6-A1C6-EDE0F62F76E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AD72F551-61C3-49A5-814B-192703854A5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189D23CF-2A6B-48F3-B42A-459EB07FB87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2B40D84E-ED82-4C7E-B6DB-AFA3A1FA506E}"/>
              </a:ext>
            </a:extLst>
          </p:cNvPr>
          <p:cNvSpPr>
            <a:spLocks noGrp="1"/>
          </p:cNvSpPr>
          <p:nvPr>
            <p:ph type="dt" sz="half" idx="10"/>
          </p:nvPr>
        </p:nvSpPr>
        <p:spPr/>
        <p:txBody>
          <a:bodyPr/>
          <a:lstStyle/>
          <a:p>
            <a:fld id="{176A0355-A7A0-4F80-AACE-15C363C03DB9}" type="datetimeFigureOut">
              <a:rPr lang="en-GB" smtClean="0"/>
              <a:t>12/12/2023</a:t>
            </a:fld>
            <a:endParaRPr lang="en-GB"/>
          </a:p>
        </p:txBody>
      </p:sp>
      <p:sp>
        <p:nvSpPr>
          <p:cNvPr id="6" name="Footer Placeholder 5">
            <a:extLst>
              <a:ext uri="{FF2B5EF4-FFF2-40B4-BE49-F238E27FC236}">
                <a16:creationId xmlns:a16="http://schemas.microsoft.com/office/drawing/2014/main" id="{840CB067-188F-4C62-AAC6-69B146E3440A}"/>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57D144AC-2462-40AF-A165-C05D0FD48FB4}"/>
              </a:ext>
            </a:extLst>
          </p:cNvPr>
          <p:cNvSpPr>
            <a:spLocks noGrp="1"/>
          </p:cNvSpPr>
          <p:nvPr>
            <p:ph type="sldNum" sz="quarter" idx="12"/>
          </p:nvPr>
        </p:nvSpPr>
        <p:spPr/>
        <p:txBody>
          <a:bodyPr/>
          <a:lstStyle/>
          <a:p>
            <a:fld id="{FFF808E9-4838-4571-A8AD-0FF28593B74F}" type="slidenum">
              <a:rPr lang="en-GB" smtClean="0"/>
              <a:t>‹#›</a:t>
            </a:fld>
            <a:endParaRPr lang="en-GB"/>
          </a:p>
        </p:txBody>
      </p:sp>
    </p:spTree>
    <p:extLst>
      <p:ext uri="{BB962C8B-B14F-4D97-AF65-F5344CB8AC3E}">
        <p14:creationId xmlns:p14="http://schemas.microsoft.com/office/powerpoint/2010/main" val="24507163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B7227F5-F188-4434-A7C3-3171FDB6BFB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A32D6EAF-A584-4FB6-9C12-82A2CB330E7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123AF768-2572-4614-AF6C-6DACDE175D4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76A0355-A7A0-4F80-AACE-15C363C03DB9}" type="datetimeFigureOut">
              <a:rPr lang="en-GB" smtClean="0"/>
              <a:t>12/12/2023</a:t>
            </a:fld>
            <a:endParaRPr lang="en-GB"/>
          </a:p>
        </p:txBody>
      </p:sp>
      <p:sp>
        <p:nvSpPr>
          <p:cNvPr id="5" name="Footer Placeholder 4">
            <a:extLst>
              <a:ext uri="{FF2B5EF4-FFF2-40B4-BE49-F238E27FC236}">
                <a16:creationId xmlns:a16="http://schemas.microsoft.com/office/drawing/2014/main" id="{AFF737E5-EB30-47D6-A85B-CEDA93D3980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2F476DE6-360E-4208-83B0-C94738A6E66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FF808E9-4838-4571-A8AD-0FF28593B74F}" type="slidenum">
              <a:rPr lang="en-GB" smtClean="0"/>
              <a:t>‹#›</a:t>
            </a:fld>
            <a:endParaRPr lang="en-GB"/>
          </a:p>
        </p:txBody>
      </p:sp>
    </p:spTree>
    <p:extLst>
      <p:ext uri="{BB962C8B-B14F-4D97-AF65-F5344CB8AC3E}">
        <p14:creationId xmlns:p14="http://schemas.microsoft.com/office/powerpoint/2010/main" val="322643508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Google Shape;131;p25">
            <a:extLst>
              <a:ext uri="{FF2B5EF4-FFF2-40B4-BE49-F238E27FC236}">
                <a16:creationId xmlns:a16="http://schemas.microsoft.com/office/drawing/2014/main" id="{9B5A9FC2-F389-4DA9-A887-8A9AD8D6E5A7}"/>
              </a:ext>
            </a:extLst>
          </p:cNvPr>
          <p:cNvSpPr txBox="1"/>
          <p:nvPr/>
        </p:nvSpPr>
        <p:spPr>
          <a:xfrm>
            <a:off x="4326903" y="784900"/>
            <a:ext cx="7681928" cy="951135"/>
          </a:xfrm>
          <a:prstGeom prst="rect">
            <a:avLst/>
          </a:prstGeom>
          <a:solidFill>
            <a:srgbClr val="FFFFFF"/>
          </a:solidFill>
          <a:ln>
            <a:noFill/>
          </a:ln>
        </p:spPr>
        <p:txBody>
          <a:bodyPr spcFirstLastPara="1" wrap="square" lIns="121900" tIns="60933" rIns="121900" bIns="60933" anchor="t" anchorCtr="0">
            <a:noAutofit/>
          </a:bodyPr>
          <a:lstStyle/>
          <a:p>
            <a:pPr algn="ctr">
              <a:lnSpc>
                <a:spcPct val="115000"/>
              </a:lnSpc>
            </a:pPr>
            <a:r>
              <a:rPr lang="en-GB" sz="1600" dirty="0">
                <a:solidFill>
                  <a:schemeClr val="dk1"/>
                </a:solidFill>
                <a:latin typeface="Gill Sans MT" panose="020B0502020104020203" pitchFamily="34" charset="0"/>
                <a:ea typeface="Comic Sans MS"/>
                <a:cs typeface="Comic Sans MS"/>
                <a:sym typeface="Comic Sans MS"/>
              </a:rPr>
              <a:t>This task menu shows what the students will be doing for each homework. The homework is designed to ensure students are refining skills that are important to history such as source analysis, extended writing and making a judgement based on evidence.</a:t>
            </a:r>
            <a:endParaRPr lang="en-GB" sz="2000" dirty="0">
              <a:latin typeface="Gill Sans MT" panose="020B0502020104020203" pitchFamily="34" charset="0"/>
            </a:endParaRPr>
          </a:p>
        </p:txBody>
      </p:sp>
      <p:sp>
        <p:nvSpPr>
          <p:cNvPr id="5" name="Google Shape;132;p25">
            <a:extLst>
              <a:ext uri="{FF2B5EF4-FFF2-40B4-BE49-F238E27FC236}">
                <a16:creationId xmlns:a16="http://schemas.microsoft.com/office/drawing/2014/main" id="{28AF82E2-2607-4F49-B810-DEAA87BC2840}"/>
              </a:ext>
            </a:extLst>
          </p:cNvPr>
          <p:cNvSpPr/>
          <p:nvPr/>
        </p:nvSpPr>
        <p:spPr>
          <a:xfrm>
            <a:off x="2556754" y="261061"/>
            <a:ext cx="9635247" cy="496143"/>
          </a:xfrm>
          <a:prstGeom prst="rect">
            <a:avLst/>
          </a:prstGeom>
          <a:solidFill>
            <a:schemeClr val="lt1"/>
          </a:solidFill>
          <a:ln>
            <a:noFill/>
          </a:ln>
        </p:spPr>
        <p:txBody>
          <a:bodyPr spcFirstLastPara="1" wrap="square" lIns="121900" tIns="60933" rIns="121900" bIns="60933" anchor="ctr" anchorCtr="0">
            <a:noAutofit/>
          </a:bodyPr>
          <a:lstStyle/>
          <a:p>
            <a:pPr algn="ctr">
              <a:lnSpc>
                <a:spcPct val="115000"/>
              </a:lnSpc>
            </a:pPr>
            <a:r>
              <a:rPr lang="en-GB" sz="3600" dirty="0">
                <a:solidFill>
                  <a:schemeClr val="dk1"/>
                </a:solidFill>
                <a:latin typeface="Gill Sans MT" panose="020B0502020104020203" pitchFamily="34" charset="0"/>
                <a:cs typeface="Calibri"/>
                <a:sym typeface="Comic Sans MS"/>
              </a:rPr>
              <a:t>History ‘Home Learning’</a:t>
            </a:r>
            <a:endParaRPr sz="3600" dirty="0">
              <a:solidFill>
                <a:schemeClr val="dk1"/>
              </a:solidFill>
              <a:latin typeface="Gill Sans MT" panose="020B0502020104020203" pitchFamily="34" charset="0"/>
              <a:cs typeface="Calibri"/>
              <a:sym typeface="Calibri"/>
            </a:endParaRPr>
          </a:p>
          <a:p>
            <a:pPr algn="ctr">
              <a:lnSpc>
                <a:spcPct val="115000"/>
              </a:lnSpc>
              <a:spcBef>
                <a:spcPts val="1333"/>
              </a:spcBef>
            </a:pPr>
            <a:r>
              <a:rPr lang="en" sz="1467" b="1" dirty="0">
                <a:solidFill>
                  <a:schemeClr val="dk1"/>
                </a:solidFill>
                <a:latin typeface="Calibri"/>
                <a:ea typeface="Calibri"/>
                <a:cs typeface="Calibri"/>
                <a:sym typeface="Calibri"/>
              </a:rPr>
              <a:t> </a:t>
            </a:r>
            <a:endParaRPr sz="1467" dirty="0">
              <a:solidFill>
                <a:schemeClr val="dk1"/>
              </a:solidFill>
              <a:latin typeface="Calibri"/>
              <a:ea typeface="Calibri"/>
              <a:cs typeface="Calibri"/>
              <a:sym typeface="Calibri"/>
            </a:endParaRPr>
          </a:p>
        </p:txBody>
      </p:sp>
      <p:sp>
        <p:nvSpPr>
          <p:cNvPr id="6" name="Google Shape;157;p25">
            <a:extLst>
              <a:ext uri="{FF2B5EF4-FFF2-40B4-BE49-F238E27FC236}">
                <a16:creationId xmlns:a16="http://schemas.microsoft.com/office/drawing/2014/main" id="{C45512AA-50A2-46E6-811A-23C4970A8B43}"/>
              </a:ext>
            </a:extLst>
          </p:cNvPr>
          <p:cNvSpPr txBox="1"/>
          <p:nvPr/>
        </p:nvSpPr>
        <p:spPr>
          <a:xfrm>
            <a:off x="182041" y="239540"/>
            <a:ext cx="4144862" cy="1350721"/>
          </a:xfrm>
          <a:prstGeom prst="rect">
            <a:avLst/>
          </a:prstGeom>
          <a:solidFill>
            <a:schemeClr val="lt1"/>
          </a:solidFill>
          <a:ln w="9525" cap="flat" cmpd="sng">
            <a:solidFill>
              <a:srgbClr val="000000"/>
            </a:solidFill>
            <a:prstDash val="solid"/>
            <a:round/>
            <a:headEnd type="none" w="sm" len="sm"/>
            <a:tailEnd type="none" w="sm" len="sm"/>
          </a:ln>
        </p:spPr>
        <p:txBody>
          <a:bodyPr spcFirstLastPara="1" wrap="square" lIns="121900" tIns="60933" rIns="121900" bIns="60933" anchor="t" anchorCtr="0">
            <a:noAutofit/>
          </a:bodyPr>
          <a:lstStyle/>
          <a:p>
            <a:r>
              <a:rPr lang="en" sz="2000" dirty="0">
                <a:solidFill>
                  <a:schemeClr val="dk1"/>
                </a:solidFill>
                <a:latin typeface="Gill Sans MT" panose="020B0502020104020203" pitchFamily="34" charset="0"/>
                <a:ea typeface="Calibri"/>
                <a:cs typeface="Calibri"/>
                <a:sym typeface="Calibri"/>
              </a:rPr>
              <a:t>Term: </a:t>
            </a:r>
            <a:r>
              <a:rPr lang="en-GB" sz="2000" dirty="0">
                <a:solidFill>
                  <a:schemeClr val="dk1"/>
                </a:solidFill>
                <a:latin typeface="Gill Sans MT" panose="020B0502020104020203" pitchFamily="34" charset="0"/>
                <a:ea typeface="Calibri"/>
                <a:cs typeface="Calibri"/>
                <a:sym typeface="Calibri"/>
              </a:rPr>
              <a:t>Two</a:t>
            </a:r>
            <a:endParaRPr sz="1400" dirty="0">
              <a:latin typeface="Gill Sans MT" panose="020B0502020104020203" pitchFamily="34" charset="0"/>
            </a:endParaRPr>
          </a:p>
          <a:p>
            <a:r>
              <a:rPr lang="en" sz="2000" dirty="0">
                <a:solidFill>
                  <a:schemeClr val="dk1"/>
                </a:solidFill>
                <a:latin typeface="Gill Sans MT" panose="020B0502020104020203" pitchFamily="34" charset="0"/>
                <a:ea typeface="Calibri"/>
                <a:cs typeface="Calibri"/>
                <a:sym typeface="Calibri"/>
              </a:rPr>
              <a:t>Year </a:t>
            </a:r>
            <a:r>
              <a:rPr lang="en-GB" sz="2000" dirty="0">
                <a:solidFill>
                  <a:schemeClr val="dk1"/>
                </a:solidFill>
                <a:latin typeface="Gill Sans MT" panose="020B0502020104020203" pitchFamily="34" charset="0"/>
                <a:ea typeface="Calibri"/>
                <a:cs typeface="Calibri"/>
                <a:sym typeface="Calibri"/>
              </a:rPr>
              <a:t>G</a:t>
            </a:r>
            <a:r>
              <a:rPr lang="en" sz="2000" dirty="0">
                <a:solidFill>
                  <a:schemeClr val="dk1"/>
                </a:solidFill>
                <a:latin typeface="Gill Sans MT" panose="020B0502020104020203" pitchFamily="34" charset="0"/>
                <a:ea typeface="Calibri"/>
                <a:cs typeface="Calibri"/>
                <a:sym typeface="Calibri"/>
              </a:rPr>
              <a:t>roup: </a:t>
            </a:r>
            <a:r>
              <a:rPr lang="en-GB" sz="2000" dirty="0">
                <a:solidFill>
                  <a:schemeClr val="dk1"/>
                </a:solidFill>
                <a:latin typeface="Gill Sans MT" panose="020B0502020104020203" pitchFamily="34" charset="0"/>
                <a:ea typeface="Calibri"/>
                <a:cs typeface="Calibri"/>
                <a:sym typeface="Calibri"/>
              </a:rPr>
              <a:t>Eight </a:t>
            </a:r>
          </a:p>
          <a:p>
            <a:r>
              <a:rPr lang="en" sz="2000" dirty="0">
                <a:solidFill>
                  <a:schemeClr val="dk1"/>
                </a:solidFill>
                <a:latin typeface="Gill Sans MT" panose="020B0502020104020203" pitchFamily="34" charset="0"/>
                <a:ea typeface="Calibri"/>
                <a:cs typeface="Calibri"/>
                <a:sym typeface="Calibri"/>
              </a:rPr>
              <a:t>Subject: </a:t>
            </a:r>
            <a:r>
              <a:rPr lang="en-GB" sz="2000" dirty="0">
                <a:solidFill>
                  <a:schemeClr val="dk1"/>
                </a:solidFill>
                <a:latin typeface="Gill Sans MT" panose="020B0502020104020203" pitchFamily="34" charset="0"/>
                <a:ea typeface="Calibri"/>
                <a:cs typeface="Calibri"/>
                <a:sym typeface="Calibri"/>
              </a:rPr>
              <a:t>History</a:t>
            </a:r>
            <a:endParaRPr sz="2000" dirty="0">
              <a:solidFill>
                <a:schemeClr val="dk1"/>
              </a:solidFill>
              <a:latin typeface="Gill Sans MT" panose="020B0502020104020203" pitchFamily="34" charset="0"/>
              <a:ea typeface="Calibri"/>
              <a:cs typeface="Calibri"/>
              <a:sym typeface="Calibri"/>
            </a:endParaRPr>
          </a:p>
          <a:p>
            <a:r>
              <a:rPr lang="en" sz="2000" dirty="0">
                <a:solidFill>
                  <a:schemeClr val="dk1"/>
                </a:solidFill>
                <a:latin typeface="Gill Sans MT" panose="020B0502020104020203" pitchFamily="34" charset="0"/>
                <a:ea typeface="Calibri"/>
                <a:cs typeface="Calibri"/>
                <a:sym typeface="Calibri"/>
              </a:rPr>
              <a:t>Topic: </a:t>
            </a:r>
            <a:r>
              <a:rPr lang="en-GB" sz="2000" dirty="0">
                <a:solidFill>
                  <a:schemeClr val="dk1"/>
                </a:solidFill>
                <a:latin typeface="Gill Sans MT" panose="020B0502020104020203" pitchFamily="34" charset="0"/>
                <a:ea typeface="Calibri"/>
                <a:cs typeface="Calibri"/>
                <a:sym typeface="Calibri"/>
              </a:rPr>
              <a:t>Conflict in the 20</a:t>
            </a:r>
            <a:r>
              <a:rPr lang="en-GB" sz="2000" baseline="30000" dirty="0">
                <a:solidFill>
                  <a:schemeClr val="dk1"/>
                </a:solidFill>
                <a:latin typeface="Gill Sans MT" panose="020B0502020104020203" pitchFamily="34" charset="0"/>
                <a:ea typeface="Calibri"/>
                <a:cs typeface="Calibri"/>
                <a:sym typeface="Calibri"/>
              </a:rPr>
              <a:t>th</a:t>
            </a:r>
            <a:r>
              <a:rPr lang="en-GB" sz="2000" dirty="0">
                <a:solidFill>
                  <a:schemeClr val="dk1"/>
                </a:solidFill>
                <a:latin typeface="Gill Sans MT" panose="020B0502020104020203" pitchFamily="34" charset="0"/>
                <a:ea typeface="Calibri"/>
                <a:cs typeface="Calibri"/>
                <a:sym typeface="Calibri"/>
              </a:rPr>
              <a:t> Century</a:t>
            </a:r>
            <a:endParaRPr sz="2000" dirty="0">
              <a:solidFill>
                <a:schemeClr val="dk1"/>
              </a:solidFill>
              <a:latin typeface="Gill Sans MT" panose="020B0502020104020203" pitchFamily="34" charset="0"/>
              <a:ea typeface="Calibri"/>
              <a:cs typeface="Calibri"/>
              <a:sym typeface="Calibri"/>
            </a:endParaRPr>
          </a:p>
        </p:txBody>
      </p:sp>
      <p:pic>
        <p:nvPicPr>
          <p:cNvPr id="7" name="Google Shape;158;p25">
            <a:extLst>
              <a:ext uri="{FF2B5EF4-FFF2-40B4-BE49-F238E27FC236}">
                <a16:creationId xmlns:a16="http://schemas.microsoft.com/office/drawing/2014/main" id="{024EDCE7-1B62-42CC-B8B1-E6FF453D122F}"/>
              </a:ext>
            </a:extLst>
          </p:cNvPr>
          <p:cNvPicPr preferRelativeResize="0"/>
          <p:nvPr/>
        </p:nvPicPr>
        <p:blipFill rotWithShape="1">
          <a:blip r:embed="rId2">
            <a:alphaModFix/>
          </a:blip>
          <a:srcRect/>
          <a:stretch/>
        </p:blipFill>
        <p:spPr>
          <a:xfrm>
            <a:off x="11361947" y="93101"/>
            <a:ext cx="707197" cy="743776"/>
          </a:xfrm>
          <a:prstGeom prst="rect">
            <a:avLst/>
          </a:prstGeom>
          <a:noFill/>
          <a:ln>
            <a:noFill/>
          </a:ln>
        </p:spPr>
      </p:pic>
      <p:graphicFrame>
        <p:nvGraphicFramePr>
          <p:cNvPr id="8" name="Table 7">
            <a:extLst>
              <a:ext uri="{FF2B5EF4-FFF2-40B4-BE49-F238E27FC236}">
                <a16:creationId xmlns:a16="http://schemas.microsoft.com/office/drawing/2014/main" id="{AC8A9D6B-0652-4384-B06B-9DFA9445341C}"/>
              </a:ext>
            </a:extLst>
          </p:cNvPr>
          <p:cNvGraphicFramePr>
            <a:graphicFrameLocks noGrp="1"/>
          </p:cNvGraphicFramePr>
          <p:nvPr>
            <p:extLst>
              <p:ext uri="{D42A27DB-BD31-4B8C-83A1-F6EECF244321}">
                <p14:modId xmlns:p14="http://schemas.microsoft.com/office/powerpoint/2010/main" val="2398811798"/>
              </p:ext>
            </p:extLst>
          </p:nvPr>
        </p:nvGraphicFramePr>
        <p:xfrm>
          <a:off x="1060174" y="1758221"/>
          <a:ext cx="10948657" cy="4942067"/>
        </p:xfrm>
        <a:graphic>
          <a:graphicData uri="http://schemas.openxmlformats.org/drawingml/2006/table">
            <a:tbl>
              <a:tblPr firstRow="1" bandRow="1"/>
              <a:tblGrid>
                <a:gridCol w="3065259">
                  <a:extLst>
                    <a:ext uri="{9D8B030D-6E8A-4147-A177-3AD203B41FA5}">
                      <a16:colId xmlns:a16="http://schemas.microsoft.com/office/drawing/2014/main" val="1336307913"/>
                    </a:ext>
                  </a:extLst>
                </a:gridCol>
                <a:gridCol w="4045057">
                  <a:extLst>
                    <a:ext uri="{9D8B030D-6E8A-4147-A177-3AD203B41FA5}">
                      <a16:colId xmlns:a16="http://schemas.microsoft.com/office/drawing/2014/main" val="30032842"/>
                    </a:ext>
                  </a:extLst>
                </a:gridCol>
                <a:gridCol w="3838341">
                  <a:extLst>
                    <a:ext uri="{9D8B030D-6E8A-4147-A177-3AD203B41FA5}">
                      <a16:colId xmlns:a16="http://schemas.microsoft.com/office/drawing/2014/main" val="187179454"/>
                    </a:ext>
                  </a:extLst>
                </a:gridCol>
              </a:tblGrid>
              <a:tr h="809961">
                <a:tc>
                  <a:txBody>
                    <a:bodyPr/>
                    <a:lstStyle/>
                    <a:p>
                      <a:pPr algn="ctr"/>
                      <a:r>
                        <a:rPr lang="en-GB" sz="2800" dirty="0">
                          <a:solidFill>
                            <a:schemeClr val="tx1"/>
                          </a:solidFill>
                          <a:latin typeface="Gill Sans MT" panose="020B0502020104020203" pitchFamily="34" charset="0"/>
                        </a:rPr>
                        <a:t>Home learning activity</a:t>
                      </a:r>
                    </a:p>
                  </a:txBody>
                  <a:tcPr marL="121920" marR="121920" marT="60960" marB="609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ctr"/>
                      <a:r>
                        <a:rPr lang="en-GB" sz="2800" dirty="0">
                          <a:solidFill>
                            <a:schemeClr val="tx1"/>
                          </a:solidFill>
                          <a:latin typeface="Gill Sans MT" panose="020B0502020104020203" pitchFamily="34" charset="0"/>
                        </a:rPr>
                        <a:t>Instructions</a:t>
                      </a:r>
                    </a:p>
                  </a:txBody>
                  <a:tcPr marL="121920" marR="121920" marT="60960" marB="609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a:txBody>
                    <a:bodyPr/>
                    <a:lstStyle/>
                    <a:p>
                      <a:pPr algn="ctr"/>
                      <a:r>
                        <a:rPr lang="en-GB" sz="2800" dirty="0">
                          <a:solidFill>
                            <a:schemeClr val="tx1"/>
                          </a:solidFill>
                          <a:latin typeface="Gill Sans MT" panose="020B0502020104020203" pitchFamily="34" charset="0"/>
                        </a:rPr>
                        <a:t>Support strategies</a:t>
                      </a:r>
                    </a:p>
                  </a:txBody>
                  <a:tcPr marL="121920" marR="121920" marT="60960" marB="609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extLst>
                  <a:ext uri="{0D108BD9-81ED-4DB2-BD59-A6C34878D82A}">
                    <a16:rowId xmlns:a16="http://schemas.microsoft.com/office/drawing/2014/main" val="871885437"/>
                  </a:ext>
                </a:extLst>
              </a:tr>
              <a:tr h="752107">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lang="en-GB" sz="900" b="1" dirty="0">
                        <a:solidFill>
                          <a:schemeClr val="dk1"/>
                        </a:solidFill>
                        <a:latin typeface="Gill Sans MT" panose="020B0502020104020203" pitchFamily="34" charset="0"/>
                        <a:ea typeface="Comic Sans MS"/>
                        <a:cs typeface="Comic Sans MS"/>
                        <a:sym typeface="Comic Sans MS"/>
                      </a:endParaRPr>
                    </a:p>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n-GB" sz="1600" b="1" dirty="0">
                          <a:solidFill>
                            <a:schemeClr val="dk1"/>
                          </a:solidFill>
                          <a:latin typeface="Gill Sans MT" panose="020B0502020104020203" pitchFamily="34" charset="0"/>
                          <a:ea typeface="Comic Sans MS"/>
                          <a:cs typeface="Comic Sans MS"/>
                          <a:sym typeface="Comic Sans MS"/>
                        </a:rPr>
                        <a:t>Assassination Newspaper</a:t>
                      </a:r>
                    </a:p>
                  </a:txBody>
                  <a:tcPr marL="121920" marR="121920" marT="60960" marB="609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ctr"/>
                      <a:r>
                        <a:rPr lang="en-GB" sz="1600" dirty="0">
                          <a:latin typeface="Gill Sans MT" panose="020B0502020104020203" pitchFamily="34" charset="0"/>
                        </a:rPr>
                        <a:t>Students to design a front page reporting in the assassination of Archduke Franz Ferdinand in 1914, including events and consequences </a:t>
                      </a:r>
                    </a:p>
                  </a:txBody>
                  <a:tcPr marL="121920" marR="121920" marT="60960" marB="609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a:txBody>
                    <a:bodyPr/>
                    <a:lstStyle/>
                    <a:p>
                      <a:pPr marL="171450" indent="-171450" algn="l">
                        <a:buFontTx/>
                        <a:buChar char="-"/>
                      </a:pPr>
                      <a:r>
                        <a:rPr lang="en-GB" sz="1200" dirty="0">
                          <a:latin typeface="Gill Sans MT" panose="020B0502020104020203" pitchFamily="34" charset="0"/>
                        </a:rPr>
                        <a:t>Classwork books</a:t>
                      </a:r>
                    </a:p>
                    <a:p>
                      <a:pPr marL="171450" indent="-171450" algn="l">
                        <a:buFontTx/>
                        <a:buChar char="-"/>
                      </a:pPr>
                      <a:r>
                        <a:rPr lang="en-GB" sz="1200" dirty="0">
                          <a:latin typeface="Gill Sans MT" panose="020B0502020104020203" pitchFamily="34" charset="0"/>
                        </a:rPr>
                        <a:t>Newspaper writing frame</a:t>
                      </a:r>
                    </a:p>
                    <a:p>
                      <a:pPr marL="171450" indent="-171450" algn="l">
                        <a:buFontTx/>
                        <a:buChar char="-"/>
                      </a:pPr>
                      <a:r>
                        <a:rPr lang="en-GB" sz="1200" dirty="0">
                          <a:latin typeface="Gill Sans MT" panose="020B0502020104020203" pitchFamily="34" charset="0"/>
                        </a:rPr>
                        <a:t>Online or on paper</a:t>
                      </a:r>
                    </a:p>
                  </a:txBody>
                  <a:tcPr marL="121920" marR="121920" marT="60960" marB="609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extLst>
                  <a:ext uri="{0D108BD9-81ED-4DB2-BD59-A6C34878D82A}">
                    <a16:rowId xmlns:a16="http://schemas.microsoft.com/office/drawing/2014/main" val="1540216112"/>
                  </a:ext>
                </a:extLst>
              </a:tr>
              <a:tr h="1032945">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lang="en-GB" sz="1600" b="1" kern="1200" dirty="0">
                        <a:solidFill>
                          <a:schemeClr val="dk1"/>
                        </a:solidFill>
                        <a:latin typeface="Gill Sans MT" panose="020B0502020104020203" pitchFamily="34" charset="0"/>
                        <a:ea typeface="Comic Sans MS"/>
                        <a:cs typeface="Comic Sans MS"/>
                        <a:sym typeface="Comic Sans MS"/>
                      </a:endParaRPr>
                    </a:p>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n-GB" sz="1600" b="1" kern="1200" dirty="0">
                          <a:solidFill>
                            <a:schemeClr val="dk1"/>
                          </a:solidFill>
                          <a:latin typeface="Gill Sans MT" panose="020B0502020104020203" pitchFamily="34" charset="0"/>
                          <a:ea typeface="Comic Sans MS"/>
                          <a:cs typeface="Comic Sans MS"/>
                          <a:sym typeface="Comic Sans MS"/>
                        </a:rPr>
                        <a:t>Democracy Speech</a:t>
                      </a:r>
                    </a:p>
                  </a:txBody>
                  <a:tcPr marL="121920" marR="121920" marT="60960" marB="609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ctr"/>
                      <a:r>
                        <a:rPr lang="en-GB" sz="1600" dirty="0">
                          <a:latin typeface="Gill Sans MT" panose="020B0502020104020203" pitchFamily="34" charset="0"/>
                        </a:rPr>
                        <a:t>Students to write a speech attacking either Russian Communism or German Fascism, whilst defending democracy </a:t>
                      </a:r>
                    </a:p>
                  </a:txBody>
                  <a:tcPr marL="121920" marR="121920" marT="60960" marB="609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a:txBody>
                    <a:bodyPr/>
                    <a:lstStyle/>
                    <a:p>
                      <a:pPr marL="171450" indent="-171450" algn="l">
                        <a:buFontTx/>
                        <a:buChar char="-"/>
                      </a:pPr>
                      <a:r>
                        <a:rPr lang="en-GB" sz="1200" dirty="0">
                          <a:latin typeface="Gill Sans MT" panose="020B0502020104020203" pitchFamily="34" charset="0"/>
                        </a:rPr>
                        <a:t>Classwork books</a:t>
                      </a:r>
                    </a:p>
                    <a:p>
                      <a:pPr marL="171450" indent="-171450" algn="l">
                        <a:buFontTx/>
                        <a:buChar char="-"/>
                      </a:pPr>
                      <a:r>
                        <a:rPr lang="en-GB" sz="1200" dirty="0">
                          <a:latin typeface="Gill Sans MT" panose="020B0502020104020203" pitchFamily="34" charset="0"/>
                        </a:rPr>
                        <a:t>Classwork </a:t>
                      </a:r>
                    </a:p>
                    <a:p>
                      <a:pPr marL="171450" indent="-171450" algn="l">
                        <a:buFontTx/>
                        <a:buChar char="-"/>
                      </a:pPr>
                      <a:r>
                        <a:rPr lang="en-GB" sz="1200" dirty="0">
                          <a:latin typeface="Gill Sans MT" panose="020B0502020104020203" pitchFamily="34" charset="0"/>
                        </a:rPr>
                        <a:t>Online research </a:t>
                      </a:r>
                    </a:p>
                    <a:p>
                      <a:pPr marL="171450" indent="-171450" algn="l">
                        <a:buFontTx/>
                        <a:buChar char="-"/>
                      </a:pPr>
                      <a:endParaRPr lang="en-GB" sz="900" dirty="0">
                        <a:latin typeface="Gill Sans MT" panose="020B0502020104020203" pitchFamily="34" charset="0"/>
                      </a:endParaRPr>
                    </a:p>
                  </a:txBody>
                  <a:tcPr marL="121920" marR="121920" marT="60960" marB="609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extLst>
                  <a:ext uri="{0D108BD9-81ED-4DB2-BD59-A6C34878D82A}">
                    <a16:rowId xmlns:a16="http://schemas.microsoft.com/office/drawing/2014/main" val="662836048"/>
                  </a:ext>
                </a:extLst>
              </a:tr>
              <a:tr h="109309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GB" sz="1600" b="1" kern="1200" dirty="0">
                        <a:solidFill>
                          <a:schemeClr val="dk1"/>
                        </a:solidFill>
                        <a:latin typeface="Gill Sans MT" panose="020B0502020104020203" pitchFamily="34" charset="0"/>
                        <a:sym typeface="Comic Sans M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600" b="1" kern="1200" dirty="0">
                          <a:solidFill>
                            <a:schemeClr val="dk1"/>
                          </a:solidFill>
                          <a:latin typeface="Gill Sans MT" panose="020B0502020104020203" pitchFamily="34" charset="0"/>
                          <a:sym typeface="Comic Sans MS"/>
                        </a:rPr>
                        <a:t>Trench Diary</a:t>
                      </a:r>
                      <a:endParaRPr lang="en-GB" sz="1600" b="1" kern="1200" dirty="0">
                        <a:solidFill>
                          <a:schemeClr val="dk1"/>
                        </a:solidFill>
                        <a:latin typeface="Gill Sans MT" panose="020B0502020104020203" pitchFamily="34" charset="0"/>
                      </a:endParaRPr>
                    </a:p>
                  </a:txBody>
                  <a:tcPr marL="121920" marR="121920" marT="60960" marB="609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n-GB" sz="1600" kern="1200" dirty="0">
                          <a:solidFill>
                            <a:schemeClr val="tx1"/>
                          </a:solidFill>
                          <a:latin typeface="Gill Sans MT" panose="020B0502020104020203" pitchFamily="34" charset="0"/>
                          <a:ea typeface="+mn-ea"/>
                          <a:cs typeface="+mn-cs"/>
                        </a:rPr>
                        <a:t>Students to use all that they have learned to write 3-5 diary extracts from the World War One trenches. </a:t>
                      </a:r>
                    </a:p>
                  </a:txBody>
                  <a:tcPr marL="121920" marR="121920" marT="60960" marB="609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a:txBody>
                    <a:bodyPr/>
                    <a:lstStyle/>
                    <a:p>
                      <a:pPr marL="171450" indent="-171450" algn="l">
                        <a:buFontTx/>
                        <a:buChar char="-"/>
                      </a:pPr>
                      <a:r>
                        <a:rPr lang="en-GB" sz="1200" kern="1200" dirty="0">
                          <a:solidFill>
                            <a:schemeClr val="tx1"/>
                          </a:solidFill>
                          <a:latin typeface="Gill Sans MT" panose="020B0502020104020203" pitchFamily="34" charset="0"/>
                          <a:ea typeface="+mn-ea"/>
                          <a:cs typeface="+mn-cs"/>
                        </a:rPr>
                        <a:t>Classwork books</a:t>
                      </a:r>
                    </a:p>
                    <a:p>
                      <a:pPr marL="171450" indent="-171450" algn="l">
                        <a:buFontTx/>
                        <a:buChar char="-"/>
                      </a:pPr>
                      <a:r>
                        <a:rPr lang="en-GB" sz="1200" kern="1200" dirty="0">
                          <a:solidFill>
                            <a:schemeClr val="tx1"/>
                          </a:solidFill>
                          <a:latin typeface="Gill Sans MT" panose="020B0502020104020203" pitchFamily="34" charset="0"/>
                          <a:ea typeface="+mn-ea"/>
                          <a:cs typeface="+mn-cs"/>
                        </a:rPr>
                        <a:t>Sentence starters</a:t>
                      </a:r>
                    </a:p>
                  </a:txBody>
                  <a:tcPr marL="121920" marR="121920" marT="60960" marB="609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extLst>
                  <a:ext uri="{0D108BD9-81ED-4DB2-BD59-A6C34878D82A}">
                    <a16:rowId xmlns:a16="http://schemas.microsoft.com/office/drawing/2014/main" val="1060830781"/>
                  </a:ext>
                </a:extLst>
              </a:tr>
              <a:tr h="98723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GB" sz="1600" b="1" kern="1200" dirty="0">
                        <a:solidFill>
                          <a:schemeClr val="dk1"/>
                        </a:solidFill>
                        <a:latin typeface="Gill Sans MT" panose="020B05020201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600" b="1" kern="1200" dirty="0">
                          <a:solidFill>
                            <a:schemeClr val="dk1"/>
                          </a:solidFill>
                          <a:latin typeface="Gill Sans MT" panose="020B0502020104020203" pitchFamily="34" charset="0"/>
                        </a:rPr>
                        <a:t>Dunkirk, Miracle or Disaster</a:t>
                      </a:r>
                    </a:p>
                  </a:txBody>
                  <a:tcPr marL="121920" marR="121920" marT="60960" marB="609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n-GB" sz="1600" kern="1200" dirty="0">
                          <a:solidFill>
                            <a:schemeClr val="tx1"/>
                          </a:solidFill>
                          <a:latin typeface="Gill Sans MT" panose="020B0502020104020203" pitchFamily="34" charset="0"/>
                          <a:ea typeface="+mn-ea"/>
                          <a:cs typeface="+mn-cs"/>
                        </a:rPr>
                        <a:t>Using the primary and secondary sources, write a conclusion to answer the question, Miracle or disaster?</a:t>
                      </a:r>
                    </a:p>
                  </a:txBody>
                  <a:tcPr marL="121920" marR="121920" marT="60960" marB="609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a:txBody>
                    <a:bodyPr/>
                    <a:lstStyle/>
                    <a:p>
                      <a:pPr marL="171450" indent="-171450" algn="l">
                        <a:buFontTx/>
                        <a:buChar char="-"/>
                      </a:pPr>
                      <a:r>
                        <a:rPr lang="en-GB" sz="1200" kern="1200" dirty="0">
                          <a:solidFill>
                            <a:schemeClr val="tx1"/>
                          </a:solidFill>
                          <a:latin typeface="Gill Sans MT" panose="020B0502020104020203" pitchFamily="34" charset="0"/>
                          <a:ea typeface="+mn-ea"/>
                          <a:cs typeface="+mn-cs"/>
                        </a:rPr>
                        <a:t>Classwork books</a:t>
                      </a:r>
                    </a:p>
                    <a:p>
                      <a:pPr marL="171450" indent="-171450" algn="l">
                        <a:buFontTx/>
                        <a:buChar char="-"/>
                      </a:pPr>
                      <a:r>
                        <a:rPr lang="en-GB" sz="1200" kern="1200" dirty="0">
                          <a:solidFill>
                            <a:schemeClr val="tx1"/>
                          </a:solidFill>
                          <a:latin typeface="Gill Sans MT" panose="020B0502020104020203" pitchFamily="34" charset="0"/>
                          <a:ea typeface="+mn-ea"/>
                          <a:cs typeface="+mn-cs"/>
                        </a:rPr>
                        <a:t>Source analysis from class</a:t>
                      </a:r>
                    </a:p>
                  </a:txBody>
                  <a:tcPr marL="121920" marR="121920" marT="60960" marB="609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extLst>
                  <a:ext uri="{0D108BD9-81ED-4DB2-BD59-A6C34878D82A}">
                    <a16:rowId xmlns:a16="http://schemas.microsoft.com/office/drawing/2014/main" val="1082839339"/>
                  </a:ext>
                </a:extLst>
              </a:tr>
            </a:tbl>
          </a:graphicData>
        </a:graphic>
      </p:graphicFrame>
      <p:sp>
        <p:nvSpPr>
          <p:cNvPr id="14" name="TextBox 13">
            <a:extLst>
              <a:ext uri="{FF2B5EF4-FFF2-40B4-BE49-F238E27FC236}">
                <a16:creationId xmlns:a16="http://schemas.microsoft.com/office/drawing/2014/main" id="{212696F8-5F6D-4279-B592-66BB3B2156F0}"/>
              </a:ext>
            </a:extLst>
          </p:cNvPr>
          <p:cNvSpPr txBox="1"/>
          <p:nvPr/>
        </p:nvSpPr>
        <p:spPr>
          <a:xfrm>
            <a:off x="287952" y="2560860"/>
            <a:ext cx="666307" cy="995209"/>
          </a:xfrm>
          <a:prstGeom prst="rect">
            <a:avLst/>
          </a:prstGeom>
          <a:noFill/>
        </p:spPr>
        <p:txBody>
          <a:bodyPr wrap="square" rtlCol="0">
            <a:spAutoFit/>
          </a:bodyPr>
          <a:lstStyle/>
          <a:p>
            <a:r>
              <a:rPr lang="en-GB" sz="5867" b="1" dirty="0">
                <a:latin typeface="Gill Sans MT" panose="020B0502020104020203" pitchFamily="34" charset="0"/>
              </a:rPr>
              <a:t>1</a:t>
            </a:r>
          </a:p>
        </p:txBody>
      </p:sp>
      <p:sp>
        <p:nvSpPr>
          <p:cNvPr id="16" name="TextBox 15">
            <a:extLst>
              <a:ext uri="{FF2B5EF4-FFF2-40B4-BE49-F238E27FC236}">
                <a16:creationId xmlns:a16="http://schemas.microsoft.com/office/drawing/2014/main" id="{68846DFC-B5B8-4B2D-BEDA-CE7EC60FDB28}"/>
              </a:ext>
            </a:extLst>
          </p:cNvPr>
          <p:cNvSpPr txBox="1"/>
          <p:nvPr/>
        </p:nvSpPr>
        <p:spPr>
          <a:xfrm>
            <a:off x="259650" y="3595089"/>
            <a:ext cx="666307" cy="995209"/>
          </a:xfrm>
          <a:prstGeom prst="rect">
            <a:avLst/>
          </a:prstGeom>
          <a:noFill/>
        </p:spPr>
        <p:txBody>
          <a:bodyPr wrap="square" rtlCol="0">
            <a:spAutoFit/>
          </a:bodyPr>
          <a:lstStyle/>
          <a:p>
            <a:r>
              <a:rPr lang="en-GB" sz="5867" b="1" dirty="0">
                <a:latin typeface="Comic Sans MS" panose="030F0702030302020204" pitchFamily="66" charset="0"/>
              </a:rPr>
              <a:t>2</a:t>
            </a:r>
          </a:p>
        </p:txBody>
      </p:sp>
      <p:sp>
        <p:nvSpPr>
          <p:cNvPr id="17" name="TextBox 16">
            <a:extLst>
              <a:ext uri="{FF2B5EF4-FFF2-40B4-BE49-F238E27FC236}">
                <a16:creationId xmlns:a16="http://schemas.microsoft.com/office/drawing/2014/main" id="{CE4ADE78-BB78-45AB-8235-FF3D7E7BEC23}"/>
              </a:ext>
            </a:extLst>
          </p:cNvPr>
          <p:cNvSpPr txBox="1"/>
          <p:nvPr/>
        </p:nvSpPr>
        <p:spPr>
          <a:xfrm>
            <a:off x="244600" y="4646879"/>
            <a:ext cx="666307" cy="995209"/>
          </a:xfrm>
          <a:prstGeom prst="rect">
            <a:avLst/>
          </a:prstGeom>
          <a:noFill/>
        </p:spPr>
        <p:txBody>
          <a:bodyPr wrap="square" rtlCol="0">
            <a:spAutoFit/>
          </a:bodyPr>
          <a:lstStyle/>
          <a:p>
            <a:r>
              <a:rPr lang="en-GB" sz="5867" b="1" dirty="0">
                <a:latin typeface="Comic Sans MS" panose="030F0702030302020204" pitchFamily="66" charset="0"/>
              </a:rPr>
              <a:t>3</a:t>
            </a:r>
          </a:p>
        </p:txBody>
      </p:sp>
      <p:sp>
        <p:nvSpPr>
          <p:cNvPr id="18" name="TextBox 17">
            <a:extLst>
              <a:ext uri="{FF2B5EF4-FFF2-40B4-BE49-F238E27FC236}">
                <a16:creationId xmlns:a16="http://schemas.microsoft.com/office/drawing/2014/main" id="{6273A7FC-E4EA-404D-B608-5AB17F282A88}"/>
              </a:ext>
            </a:extLst>
          </p:cNvPr>
          <p:cNvSpPr txBox="1"/>
          <p:nvPr/>
        </p:nvSpPr>
        <p:spPr>
          <a:xfrm>
            <a:off x="182041" y="5790001"/>
            <a:ext cx="666307" cy="995209"/>
          </a:xfrm>
          <a:prstGeom prst="rect">
            <a:avLst/>
          </a:prstGeom>
          <a:noFill/>
        </p:spPr>
        <p:txBody>
          <a:bodyPr wrap="square" rtlCol="0">
            <a:spAutoFit/>
          </a:bodyPr>
          <a:lstStyle/>
          <a:p>
            <a:r>
              <a:rPr lang="en-GB" sz="5867" b="1" dirty="0">
                <a:latin typeface="Comic Sans MS" panose="030F0702030302020204" pitchFamily="66" charset="0"/>
              </a:rPr>
              <a:t>4</a:t>
            </a:r>
          </a:p>
        </p:txBody>
      </p:sp>
    </p:spTree>
    <p:extLst>
      <p:ext uri="{BB962C8B-B14F-4D97-AF65-F5344CB8AC3E}">
        <p14:creationId xmlns:p14="http://schemas.microsoft.com/office/powerpoint/2010/main" val="60530737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102</TotalTime>
  <Words>189</Words>
  <Application>Microsoft Office PowerPoint</Application>
  <PresentationFormat>Widescreen</PresentationFormat>
  <Paragraphs>36</Paragraphs>
  <Slides>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Calibri</vt:lpstr>
      <vt:lpstr>Calibri Light</vt:lpstr>
      <vt:lpstr>Comic Sans MS</vt:lpstr>
      <vt:lpstr>Gill Sans MT</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 Drozd</dc:creator>
  <cp:lastModifiedBy>J Dawkins</cp:lastModifiedBy>
  <cp:revision>16</cp:revision>
  <dcterms:created xsi:type="dcterms:W3CDTF">2023-07-07T13:24:17Z</dcterms:created>
  <dcterms:modified xsi:type="dcterms:W3CDTF">2023-12-12T15:18:07Z</dcterms:modified>
</cp:coreProperties>
</file>