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BE02C-98FF-4F17-A253-A1D0412DC2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C55141-2881-4F38-88FB-56A431E90A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7783-2E90-4A28-909A-D06920E5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4C2C6-8E46-4858-B777-8278FC78A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50E93-3472-462E-B1A6-29913F5FC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3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641D-85B4-4F31-B30C-06168840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B1D4-8E39-4FC4-A40C-0B7B12E5B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0F18E-184E-43A1-A1CC-20C545691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A6982-424B-436D-B17A-2AE40AB56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7742BC-40BE-45DF-973B-1C52AEC6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699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D03BE3-97FB-4920-833E-B15463CC21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C227C0-DC8D-497D-AE30-1E503733D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91DE5-DDDF-4E07-9722-2F409F420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B87A1-96E3-4F28-8B2E-8A5DE5DE6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F1A72-DFDC-4592-887E-A32DB5895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43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1573-B0BD-4ADC-9038-E41257BDF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3092EC-5DCD-4282-899B-E9DE6FA13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3242-57EF-4F95-8A5C-C0E8B29CC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05BDA-5A79-4468-A037-FB97964A6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6A8CE-94F1-4600-977C-E18B6807C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64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66D39-09C1-49FF-AE85-738361C11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737A76-9146-4E5A-9B76-0E4A212478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6B51-DE1F-42A8-95D6-6E96C0A4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79EF9-3CFF-4A9D-95EF-583CEF24C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D4C6D-713C-41B8-A446-908776CA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4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87A33-C3DF-433E-9836-F2814AD7F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C292FF-A573-4D07-B85C-3CFCC98E4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8E630-E8C1-4127-BA2A-00BC477199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75DF-5D81-43CE-A3BE-39C9956D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4CD832-C8EC-4DB9-85E3-1FA3FEC29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4663-266B-410F-B822-3AF80EF6A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33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832EC-B677-4801-8117-972F05810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F2AED-7890-4B7E-8F70-1E3E1476E3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2AEFC-D303-4BC7-99E0-02D729B123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052D17-F505-49D9-951D-FCC6336E4F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94ADC0A-49F9-4834-80AB-F08CCB5028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CF793-7B7E-46E0-A0C7-B732E5AE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90640-7148-4D1B-AF9B-6931CEE64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793A44-8557-478F-BD5C-F539611E9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9012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1B668-5359-4862-9253-5D98E7D10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8671FB-31E4-4C43-AEF7-08AE4DF94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04BC4C-8103-4B02-8B99-4189796C5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9B3031-8BCA-4B8D-90D7-F1CB2A8F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73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C2C509-C409-4A08-8491-A8CC84DF3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EF1FD5-7663-4032-988D-9004A450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25EBA2-2B75-40BB-B135-7FE8C12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88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E5C42-3C45-4430-A419-D26DEE9EA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90C11-C846-4674-A27B-0F6E61F4E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7CD58E-DB63-45C2-8C26-73D87025A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9700F-D47F-4508-9B43-B41216EE4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24BF1E-2266-4A44-AC72-40278B506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DB754C-AE08-47E2-B805-990F94CFA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4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0F84B-E97E-4B04-8DBA-0D75B583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BA9BF-46A5-43B8-A3DA-2437756834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D365-F9F8-4DBA-9A28-5CA59B9A3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D88D31-96EE-4419-92E4-536DF8D14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9E01E-E622-4492-8020-FD8CE124D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329F34-0FFD-406E-8C09-CAD35E95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6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E7BF84-0686-45D8-BD93-50313BD7C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B33B3-BA02-4EBD-942A-EF643007D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E4715-4C8A-4666-8C0B-88DFB5C99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AC7EC-E173-425B-A0CD-2E5B1D86D2A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F1E7-910C-4673-BB0B-4CB17551C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8E091-E199-4BCC-938B-2913AA902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80D4E-F9EA-427E-ACA8-5371261398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05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GB" sz="17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lang="en" sz="2133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400" dirty="0"/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93176" y="322444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>
              <a:lnSpc>
                <a:spcPct val="115000"/>
              </a:lnSpc>
            </a:pPr>
            <a:r>
              <a:rPr lang="en-GB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lang="en" sz="1400" u="sng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lang="en" sz="1400" u="sng" dirty="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sz="1400" u="sng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lang="en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r>
              <a:rPr lang="en-GB" sz="1400" dirty="0">
                <a:solidFill>
                  <a:schemeClr val="dk1"/>
                </a:solidFill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lang="en" sz="14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4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67788"/>
            <a:ext cx="4070321" cy="1385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sz="1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8</a:t>
            </a: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sz="2000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r>
              <a:rPr lang="en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lang="en-GB" sz="2000" dirty="0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3 – À </a:t>
            </a:r>
            <a:r>
              <a:rPr lang="en-GB" sz="2000" dirty="0" err="1">
                <a:solidFill>
                  <a:schemeClr val="dk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loisir</a:t>
            </a:r>
            <a:endParaRPr sz="2000" u="sng" dirty="0">
              <a:solidFill>
                <a:schemeClr val="dk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24084"/>
              </p:ext>
            </p:extLst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(non-sport) celebrity in a French speaking country. Find 15 facts on this person.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0530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131;p25">
            <a:extLst>
              <a:ext uri="{FF2B5EF4-FFF2-40B4-BE49-F238E27FC236}">
                <a16:creationId xmlns:a16="http://schemas.microsoft.com/office/drawing/2014/main" id="{9B5A9FC2-F389-4DA9-A887-8A9AD8D6E5A7}"/>
              </a:ext>
            </a:extLst>
          </p:cNvPr>
          <p:cNvSpPr txBox="1"/>
          <p:nvPr/>
        </p:nvSpPr>
        <p:spPr>
          <a:xfrm>
            <a:off x="4040372" y="784900"/>
            <a:ext cx="7968459" cy="131928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7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. </a:t>
            </a:r>
            <a:r>
              <a:rPr kumimoji="0" lang="en" sz="2133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Google Shape;132;p25">
            <a:extLst>
              <a:ext uri="{FF2B5EF4-FFF2-40B4-BE49-F238E27FC236}">
                <a16:creationId xmlns:a16="http://schemas.microsoft.com/office/drawing/2014/main" id="{28AF82E2-2607-4F49-B810-DEAA87BC2840}"/>
              </a:ext>
            </a:extLst>
          </p:cNvPr>
          <p:cNvSpPr/>
          <p:nvPr/>
        </p:nvSpPr>
        <p:spPr>
          <a:xfrm>
            <a:off x="4193176" y="322444"/>
            <a:ext cx="8072846" cy="11697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609585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French 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‘Home Learning</a:t>
            </a:r>
            <a:r>
              <a:rPr kumimoji="0" lang="en" sz="1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Comic Sans MS"/>
                <a:cs typeface="Comic Sans MS"/>
                <a:sym typeface="Comic Sans MS"/>
              </a:rPr>
              <a:t>’</a:t>
            </a:r>
            <a:endParaRPr kumimoji="0" sz="14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Th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is t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ask menu shows the 4 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home learning activities given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 </a:t>
            </a:r>
            <a:r>
              <a:rPr kumimoji="0" lang="e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Each hom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e learning activity  will put on SMH throughout the module.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mic Sans MS"/>
                <a:cs typeface="Calibri" panose="020F0502020204030204" pitchFamily="34" charset="0"/>
                <a:sym typeface="Comic Sans MS"/>
              </a:rPr>
              <a:t>As part of our enrichment programme, you will have access to  google quizzes and language gym activities  and a cultural project will be given</a:t>
            </a:r>
            <a:r>
              <a:rPr kumimoji="0" lang="en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 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157;p25">
            <a:extLst>
              <a:ext uri="{FF2B5EF4-FFF2-40B4-BE49-F238E27FC236}">
                <a16:creationId xmlns:a16="http://schemas.microsoft.com/office/drawing/2014/main" id="{C45512AA-50A2-46E6-811A-23C4970A8B43}"/>
              </a:ext>
            </a:extLst>
          </p:cNvPr>
          <p:cNvSpPr txBox="1"/>
          <p:nvPr/>
        </p:nvSpPr>
        <p:spPr>
          <a:xfrm>
            <a:off x="122855" y="167788"/>
            <a:ext cx="4070321" cy="1385744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Term: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Spring  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Year group: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Subject: 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French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Topic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: Module 4 – Le monde </a:t>
            </a:r>
            <a:r>
              <a:rPr kumimoji="0" lang="en-GB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est</a:t>
            </a: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 petit</a:t>
            </a:r>
            <a:endParaRPr kumimoji="0" sz="2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endParaRPr>
          </a:p>
        </p:txBody>
      </p:sp>
      <p:pic>
        <p:nvPicPr>
          <p:cNvPr id="7" name="Google Shape;158;p25">
            <a:extLst>
              <a:ext uri="{FF2B5EF4-FFF2-40B4-BE49-F238E27FC236}">
                <a16:creationId xmlns:a16="http://schemas.microsoft.com/office/drawing/2014/main" id="{024EDCE7-1B62-42CC-B8B1-E6FF453D122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84458" y="54053"/>
            <a:ext cx="707197" cy="74377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C8A9D6B-0652-4384-B06B-9DFA9445341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61162" y="1663022"/>
          <a:ext cx="11212976" cy="5120011"/>
        </p:xfrm>
        <a:graphic>
          <a:graphicData uri="http://schemas.openxmlformats.org/drawingml/2006/table">
            <a:tbl>
              <a:tblPr firstRow="1" bandRow="1"/>
              <a:tblGrid>
                <a:gridCol w="3159125">
                  <a:extLst>
                    <a:ext uri="{9D8B030D-6E8A-4147-A177-3AD203B41FA5}">
                      <a16:colId xmlns:a16="http://schemas.microsoft.com/office/drawing/2014/main" val="1336307913"/>
                    </a:ext>
                  </a:extLst>
                </a:gridCol>
                <a:gridCol w="4132518">
                  <a:extLst>
                    <a:ext uri="{9D8B030D-6E8A-4147-A177-3AD203B41FA5}">
                      <a16:colId xmlns:a16="http://schemas.microsoft.com/office/drawing/2014/main" val="30032842"/>
                    </a:ext>
                  </a:extLst>
                </a:gridCol>
                <a:gridCol w="3921333">
                  <a:extLst>
                    <a:ext uri="{9D8B030D-6E8A-4147-A177-3AD203B41FA5}">
                      <a16:colId xmlns:a16="http://schemas.microsoft.com/office/drawing/2014/main" val="187179454"/>
                    </a:ext>
                  </a:extLst>
                </a:gridCol>
              </a:tblGrid>
              <a:tr h="31528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Home learning activity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Instructions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Support strategies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885437"/>
                  </a:ext>
                </a:extLst>
              </a:tr>
              <a:tr h="1023079"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Active Learn</a:t>
                      </a:r>
                      <a:endParaRPr lang="en-GB" sz="1200" b="1" u="none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1" u="none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Grammar and Vocabulary learning </a:t>
                      </a:r>
                      <a:endParaRPr lang="en-GB" sz="1200" b="1" u="non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to the Active Learn activities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216112"/>
                  </a:ext>
                </a:extLst>
              </a:tr>
              <a:tr h="11765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Language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Gym </a:t>
                      </a:r>
                      <a:endParaRPr lang="en-GB" sz="1200" b="1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Comic Sans MS"/>
                        <a:cs typeface="Calibri" panose="020F0502020204030204" pitchFamily="34" charset="0"/>
                        <a:sym typeface="Comic Sans M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Your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class teacher will upload the link and the class link on SMH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Please write your username and password here: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Username:</a:t>
                      </a:r>
                    </a:p>
                    <a:p>
                      <a:pPr algn="ctr"/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Password:</a:t>
                      </a:r>
                    </a:p>
                    <a:p>
                      <a:pPr algn="ctr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836048"/>
                  </a:ext>
                </a:extLst>
              </a:tr>
              <a:tr h="7161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Google revision</a:t>
                      </a:r>
                      <a:r>
                        <a:rPr lang="en-GB" sz="1200" b="1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omic Sans MS"/>
                          <a:cs typeface="Calibri" panose="020F0502020204030204" pitchFamily="34" charset="0"/>
                          <a:sym typeface="Comic Sans MS"/>
                        </a:rPr>
                        <a:t> quiz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will be uploaded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 few lessons before your End of Module Assessments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Exercise books</a:t>
                      </a:r>
                    </a:p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Vocabulary lists</a:t>
                      </a:r>
                    </a:p>
                    <a:p>
                      <a:pPr algn="l"/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830781"/>
                  </a:ext>
                </a:extLst>
              </a:tr>
              <a:tr h="133000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Cultural</a:t>
                      </a:r>
                      <a:r>
                        <a:rPr lang="en-GB" sz="1200" b="1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Research </a:t>
                      </a:r>
                      <a:endParaRPr lang="en-GB" sz="12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Research a region in a French speaking country. Find 15 facts on this region.</a:t>
                      </a:r>
                    </a:p>
                    <a:p>
                      <a:endParaRPr lang="en-GB" sz="12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Tx/>
                        <a:buChar char="-"/>
                      </a:pPr>
                      <a:r>
                        <a:rPr lang="en-GB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lang="en-GB" sz="12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Internet </a:t>
                      </a:r>
                      <a:endParaRPr lang="en-GB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839339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278998" y="2446105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95710" y="3621143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54066" y="4561511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2696F8-5F6D-4279-B592-66BB3B2156F0}"/>
              </a:ext>
            </a:extLst>
          </p:cNvPr>
          <p:cNvSpPr txBox="1"/>
          <p:nvPr/>
        </p:nvSpPr>
        <p:spPr>
          <a:xfrm>
            <a:off x="114746" y="5700869"/>
            <a:ext cx="66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7789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399</Words>
  <Application>Microsoft Office PowerPoint</Application>
  <PresentationFormat>Widescreen</PresentationFormat>
  <Paragraphs>86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Drozd</dc:creator>
  <cp:lastModifiedBy>J Evans</cp:lastModifiedBy>
  <cp:revision>9</cp:revision>
  <dcterms:created xsi:type="dcterms:W3CDTF">2023-07-07T10:24:22Z</dcterms:created>
  <dcterms:modified xsi:type="dcterms:W3CDTF">2023-11-30T14:27:36Z</dcterms:modified>
</cp:coreProperties>
</file>