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3448595" y="383783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Spanish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6" y="167788"/>
            <a:ext cx="3325738" cy="137362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7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Spanish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3 – Mi </a:t>
            </a:r>
            <a:r>
              <a:rPr lang="en-GB" sz="20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insti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677735"/>
              </p:ext>
            </p:extLst>
          </p:nvPr>
        </p:nvGraphicFramePr>
        <p:xfrm>
          <a:off x="661162" y="1663022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the Spanish schools system.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kumimoji="0" lang="en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19154" y="371668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Spanish 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kumimoji="0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kumimoji="0" lang="e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 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83465" y="74966"/>
            <a:ext cx="3917516" cy="1588055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Spanish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4 – Mi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familia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y mis amigos</a:t>
            </a:r>
            <a:endParaRPr kumimoji="0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1162" y="1663022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the difference between the north and south of Spain (houses, weather, food) 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42562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388</Words>
  <Application>Microsoft Office PowerPoint</Application>
  <PresentationFormat>Widescreen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J Evans</cp:lastModifiedBy>
  <cp:revision>10</cp:revision>
  <dcterms:created xsi:type="dcterms:W3CDTF">2023-07-07T10:24:22Z</dcterms:created>
  <dcterms:modified xsi:type="dcterms:W3CDTF">2023-11-30T14:20:36Z</dcterms:modified>
</cp:coreProperties>
</file>