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19154" y="250941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French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22855" y="167789"/>
            <a:ext cx="3996299" cy="1319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7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French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3 – Mon temps libre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685123"/>
              </p:ext>
            </p:extLst>
          </p:nvPr>
        </p:nvGraphicFramePr>
        <p:xfrm>
          <a:off x="612151" y="1528676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a traditional sport in a French speaking country – find the following information: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the sport is important 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colours of the sports outfit the players wear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famous sports person from this country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kumimoji="0" lang="en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19154" y="250941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French </a:t>
            </a:r>
            <a:r>
              <a:rPr kumimoji="0" lang="en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kumimoji="0" lang="en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kumimoji="0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kumimoji="0" lang="e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 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22855" y="167789"/>
            <a:ext cx="3996299" cy="1319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 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French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4 – Ma vie de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famille</a:t>
            </a:r>
            <a:endParaRPr kumimoji="0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12151" y="1528676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a Bastille Day in France. Write 10 facts on Bastille Day.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10511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415</Words>
  <Application>Microsoft Office PowerPoint</Application>
  <PresentationFormat>Widescreen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J Evans</cp:lastModifiedBy>
  <cp:revision>7</cp:revision>
  <dcterms:created xsi:type="dcterms:W3CDTF">2023-07-07T10:24:22Z</dcterms:created>
  <dcterms:modified xsi:type="dcterms:W3CDTF">2023-11-30T14:21:17Z</dcterms:modified>
</cp:coreProperties>
</file>