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CD6DC5-212C-4AB2-9C8F-AE6F75D932D6}">
  <a:tblStyle styleId="{1CCD6DC5-212C-4AB2-9C8F-AE6F75D932D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20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50da5006bf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50da5006bf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463778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600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5" descr="http://www.nandos.ca/sites/all/modules/nandos_at_home_products/periomete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700" y="1426850"/>
            <a:ext cx="2131875" cy="35941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0" name="Google Shape;130;p25"/>
          <p:cNvGraphicFramePr/>
          <p:nvPr/>
        </p:nvGraphicFramePr>
        <p:xfrm>
          <a:off x="2438362" y="1454334"/>
          <a:ext cx="6443025" cy="3508150"/>
        </p:xfrm>
        <a:graphic>
          <a:graphicData uri="http://schemas.openxmlformats.org/drawingml/2006/table">
            <a:tbl>
              <a:tblPr bandRow="1">
                <a:noFill/>
                <a:tableStyleId>{1CCD6DC5-212C-4AB2-9C8F-AE6F75D932D6}</a:tableStyleId>
              </a:tblPr>
              <a:tblGrid>
                <a:gridCol w="214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dirty="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1" name="Google Shape;131;p25"/>
          <p:cNvSpPr txBox="1"/>
          <p:nvPr/>
        </p:nvSpPr>
        <p:spPr>
          <a:xfrm>
            <a:off x="2548729" y="610843"/>
            <a:ext cx="6360873" cy="6979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Peri-ometer 4 task menu shows the level of challenge of each task ranging from extra mild to extra hot. All tasks should be completed during the term.</a:t>
            </a:r>
            <a:r>
              <a:rPr lang="en"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</p:txBody>
      </p:sp>
      <p:sp>
        <p:nvSpPr>
          <p:cNvPr id="132" name="Google Shape;132;p25"/>
          <p:cNvSpPr/>
          <p:nvPr/>
        </p:nvSpPr>
        <p:spPr>
          <a:xfrm>
            <a:off x="1032933" y="175747"/>
            <a:ext cx="7226435" cy="37210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Take Away ‘Home Learning’</a:t>
            </a:r>
            <a:endParaRPr sz="2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25"/>
          <p:cNvCxnSpPr/>
          <p:nvPr/>
        </p:nvCxnSpPr>
        <p:spPr>
          <a:xfrm>
            <a:off x="2571750" y="484000"/>
            <a:ext cx="4616100" cy="14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4" name="Google Shape;134;p25"/>
          <p:cNvCxnSpPr/>
          <p:nvPr/>
        </p:nvCxnSpPr>
        <p:spPr>
          <a:xfrm>
            <a:off x="2466553" y="146585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5" name="Google Shape;135;p25"/>
          <p:cNvCxnSpPr/>
          <p:nvPr/>
        </p:nvCxnSpPr>
        <p:spPr>
          <a:xfrm>
            <a:off x="2466553" y="316130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6" name="Google Shape;136;p25"/>
          <p:cNvCxnSpPr/>
          <p:nvPr/>
        </p:nvCxnSpPr>
        <p:spPr>
          <a:xfrm>
            <a:off x="2466553" y="4047126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7" name="Google Shape;137;p25"/>
          <p:cNvCxnSpPr/>
          <p:nvPr/>
        </p:nvCxnSpPr>
        <p:spPr>
          <a:xfrm>
            <a:off x="2466553" y="4935855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8" name="Google Shape;138;p25"/>
          <p:cNvCxnSpPr/>
          <p:nvPr/>
        </p:nvCxnSpPr>
        <p:spPr>
          <a:xfrm>
            <a:off x="2466553" y="230405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9" name="Google Shape;139;p25"/>
          <p:cNvCxnSpPr/>
          <p:nvPr/>
        </p:nvCxnSpPr>
        <p:spPr>
          <a:xfrm>
            <a:off x="8909602" y="1469936"/>
            <a:ext cx="0" cy="346591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0" name="Google Shape;140;p25"/>
          <p:cNvCxnSpPr/>
          <p:nvPr/>
        </p:nvCxnSpPr>
        <p:spPr>
          <a:xfrm>
            <a:off x="2466553" y="1465851"/>
            <a:ext cx="0" cy="3481522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1" name="Google Shape;141;p25"/>
          <p:cNvCxnSpPr/>
          <p:nvPr/>
        </p:nvCxnSpPr>
        <p:spPr>
          <a:xfrm>
            <a:off x="6763302" y="1469936"/>
            <a:ext cx="0" cy="3424915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2" name="Google Shape;142;p25"/>
          <p:cNvCxnSpPr/>
          <p:nvPr/>
        </p:nvCxnSpPr>
        <p:spPr>
          <a:xfrm>
            <a:off x="4629702" y="1503444"/>
            <a:ext cx="0" cy="3391407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43" name="Google Shape;143;p25"/>
          <p:cNvSpPr txBox="1"/>
          <p:nvPr/>
        </p:nvSpPr>
        <p:spPr>
          <a:xfrm>
            <a:off x="6776002" y="4054297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Basic design of three different ideas for the side of your container. Simple outline.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4" name="Google Shape;144;p25"/>
          <p:cNvSpPr txBox="1"/>
          <p:nvPr/>
        </p:nvSpPr>
        <p:spPr>
          <a:xfrm>
            <a:off x="4657918" y="4067782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Images should be simple and not photographic quality. Type outline and click images when looking on searching. </a:t>
            </a:r>
            <a:endParaRPr dirty="0"/>
          </a:p>
        </p:txBody>
      </p:sp>
      <p:sp>
        <p:nvSpPr>
          <p:cNvPr id="145" name="Google Shape;145;p25"/>
          <p:cNvSpPr txBox="1"/>
          <p:nvPr/>
        </p:nvSpPr>
        <p:spPr>
          <a:xfrm>
            <a:off x="2483403" y="4050030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Simple drawing and written 4 stages of making your product.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46" name="Google Shape;146;p25"/>
          <p:cNvSpPr txBox="1"/>
          <p:nvPr/>
        </p:nvSpPr>
        <p:spPr>
          <a:xfrm>
            <a:off x="6735088" y="3205228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Design three different ideas for the side of your container. Drawing have some detail. </a:t>
            </a:r>
            <a:r>
              <a:rPr lang="en-GB" sz="110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With colour. 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4596547" y="3135465"/>
            <a:ext cx="2199911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Explore ways to make your wooden container more sustainable. Remember the 6 R’s. </a:t>
            </a:r>
            <a:endParaRPr sz="1100" dirty="0"/>
          </a:p>
        </p:txBody>
      </p:sp>
      <p:sp>
        <p:nvSpPr>
          <p:cNvPr id="148" name="Google Shape;148;p25"/>
          <p:cNvSpPr txBox="1"/>
          <p:nvPr/>
        </p:nvSpPr>
        <p:spPr>
          <a:xfrm>
            <a:off x="2483403" y="3190222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Draw and write 4 stages of making your product. Show beginning stages to final outcome.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49" name="Google Shape;149;p25"/>
          <p:cNvSpPr txBox="1"/>
          <p:nvPr/>
        </p:nvSpPr>
        <p:spPr>
          <a:xfrm>
            <a:off x="6763302" y="2304051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Design three different ideas for the side of your container. Best idea will be laser burnt onto wooden side.</a:t>
            </a:r>
            <a:endParaRPr dirty="0"/>
          </a:p>
        </p:txBody>
      </p:sp>
      <p:sp>
        <p:nvSpPr>
          <p:cNvPr id="150" name="Google Shape;150;p25"/>
          <p:cNvSpPr txBox="1"/>
          <p:nvPr/>
        </p:nvSpPr>
        <p:spPr>
          <a:xfrm>
            <a:off x="6776002" y="1469936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more detail the extra hot your work will be. Clear hand  drawings with lots of notes.</a:t>
            </a:r>
            <a:endParaRPr dirty="0"/>
          </a:p>
        </p:txBody>
      </p:sp>
      <p:sp>
        <p:nvSpPr>
          <p:cNvPr id="151" name="Google Shape;151;p25"/>
          <p:cNvSpPr txBox="1"/>
          <p:nvPr/>
        </p:nvSpPr>
        <p:spPr>
          <a:xfrm>
            <a:off x="4645576" y="2300933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Make a chart of the three families of woods name its usage with images. </a:t>
            </a:r>
          </a:p>
        </p:txBody>
      </p:sp>
      <p:sp>
        <p:nvSpPr>
          <p:cNvPr id="152" name="Google Shape;152;p25"/>
          <p:cNvSpPr txBox="1"/>
          <p:nvPr/>
        </p:nvSpPr>
        <p:spPr>
          <a:xfrm>
            <a:off x="2466553" y="2307815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Draw and write 4 stages of making your product. Show beginning stages to final outcome with colour.</a:t>
            </a:r>
            <a:endParaRPr lang="en-GB" sz="1100" dirty="0"/>
          </a:p>
        </p:txBody>
      </p:sp>
      <p:sp>
        <p:nvSpPr>
          <p:cNvPr id="153" name="Google Shape;153;p25"/>
          <p:cNvSpPr txBox="1"/>
          <p:nvPr/>
        </p:nvSpPr>
        <p:spPr>
          <a:xfrm>
            <a:off x="4645576" y="1480581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Name tools and process that you have used. Annotate your drawings. </a:t>
            </a:r>
            <a:endParaRPr dirty="0"/>
          </a:p>
        </p:txBody>
      </p:sp>
      <p:sp>
        <p:nvSpPr>
          <p:cNvPr id="154" name="Google Shape;154;p25"/>
          <p:cNvSpPr txBox="1"/>
          <p:nvPr/>
        </p:nvSpPr>
        <p:spPr>
          <a:xfrm>
            <a:off x="2466553" y="1485343"/>
            <a:ext cx="2146200" cy="90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Draw and write 8 stages of making your product. Show beginning stages to final outcome. With detailed annotation</a:t>
            </a:r>
            <a:r>
              <a:rPr lang="en-GB" sz="105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With colour.  </a:t>
            </a:r>
            <a:endParaRPr sz="1050" dirty="0"/>
          </a:p>
        </p:txBody>
      </p:sp>
      <p:pic>
        <p:nvPicPr>
          <p:cNvPr id="155" name="Google Shape;155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46791" y="780801"/>
            <a:ext cx="497200" cy="699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820" y="48918"/>
            <a:ext cx="530398" cy="557832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5"/>
          <p:cNvSpPr txBox="1"/>
          <p:nvPr/>
        </p:nvSpPr>
        <p:spPr>
          <a:xfrm>
            <a:off x="44825" y="627662"/>
            <a:ext cx="2314200" cy="88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Term: …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Rotation 1,2,3 &amp; 4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group: …7………………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Subject: …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DT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……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…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Wooden container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21460" y="69826"/>
            <a:ext cx="530398" cy="5578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270</Words>
  <Application>Microsoft Office PowerPoint</Application>
  <PresentationFormat>On-screen Show (16:9)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Simple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Rebello</dc:creator>
  <cp:lastModifiedBy>A Rebello</cp:lastModifiedBy>
  <cp:revision>12</cp:revision>
  <dcterms:modified xsi:type="dcterms:W3CDTF">2023-12-13T08:57:55Z</dcterms:modified>
</cp:coreProperties>
</file>