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BE02C-98FF-4F17-A253-A1D0412D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55141-2881-4F38-88FB-56A431E90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D7783-2E90-4A28-909A-D06920E5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4C2C6-8E46-4858-B777-8278FC78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50E93-3472-462E-B1A6-29913F5F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30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641D-85B4-4F31-B30C-06168840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3B1D4-8E39-4FC4-A40C-0B7B12E5B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0F18E-184E-43A1-A1CC-20C54569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A6982-424B-436D-B17A-2AE40AB56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742BC-40BE-45DF-973B-1C52AEC6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69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D03BE3-97FB-4920-833E-B15463CC2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227C0-DC8D-497D-AE30-1E503733D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91DE5-DDDF-4E07-9722-2F409F42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B87A1-96E3-4F28-8B2E-8A5DE5DE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F1A72-DFDC-4592-887E-A32DB589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3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1573-B0BD-4ADC-9038-E41257BD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092EC-5DCD-4282-899B-E9DE6FA1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3242-57EF-4F95-8A5C-C0E8B29C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05BDA-5A79-4468-A037-FB97964A6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6A8CE-94F1-4600-977C-E18B6807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64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6D39-09C1-49FF-AE85-738361C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37A76-9146-4E5A-9B76-0E4A21247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26B51-DE1F-42A8-95D6-6E96C0A4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79EF9-3CFF-4A9D-95EF-583CEF24C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D4C6D-713C-41B8-A446-908776CA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4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87A33-C3DF-433E-9836-F2814AD7F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292FF-A573-4D07-B85C-3CFCC98E44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8E630-E8C1-4127-BA2A-00BC47719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775DF-5D81-43CE-A3BE-39C9956D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CD832-C8EC-4DB9-85E3-1FA3FEC29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4663-266B-410F-B822-3AF80EF6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3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32EC-B677-4801-8117-972F0581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F2AED-7890-4B7E-8F70-1E3E1476E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2AEFC-D303-4BC7-99E0-02D729B12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052D17-F505-49D9-951D-FCC6336E4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ADC0A-49F9-4834-80AB-F08CCB5028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CF793-7B7E-46E0-A0C7-B732E5AE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90640-7148-4D1B-AF9B-6931CEE64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793A44-8557-478F-BD5C-F539611E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1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B668-5359-4862-9253-5D98E7D10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671FB-31E4-4C43-AEF7-08AE4DF9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4BC4C-8103-4B02-8B99-4189796C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9B3031-8BCA-4B8D-90D7-F1CB2A8F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73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2C509-C409-4A08-8491-A8CC84DF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EF1FD5-7663-4032-988D-9004A450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5EBA2-2B75-40BB-B135-7FE8C125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88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5C42-3C45-4430-A419-D26DEE9EA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90C11-C846-4674-A27B-0F6E61F4E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CD58E-DB63-45C2-8C26-73D87025A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9700F-D47F-4508-9B43-B41216EE4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4BF1E-2266-4A44-AC72-40278B50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754C-AE08-47E2-B805-990F94CF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0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F84B-E97E-4B04-8DBA-0D75B583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BA9BF-46A5-43B8-A3DA-243775683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D365-F9F8-4DBA-9A28-5CA59B9A3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88D31-96EE-4419-92E4-536DF8D14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9E01E-E622-4492-8020-FD8CE124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29F34-0FFD-406E-8C09-CAD35E95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6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7BF84-0686-45D8-BD93-50313BD7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B33B3-BA02-4EBD-942A-EF643007D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E4715-4C8A-4666-8C0B-88DFB5C99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F1E7-910C-4673-BB0B-4CB17551C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8E091-E199-4BCC-938B-2913AA902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5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040372" y="784900"/>
            <a:ext cx="7968459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sz="17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lang="en" sz="21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400" dirty="0"/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4193176" y="322444"/>
            <a:ext cx="8072846" cy="11697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>
              <a:lnSpc>
                <a:spcPct val="115000"/>
              </a:lnSpc>
            </a:pPr>
            <a:r>
              <a:rPr lang="en-GB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French </a:t>
            </a:r>
            <a:r>
              <a:rPr lang="en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‘Home Learning</a:t>
            </a:r>
            <a:r>
              <a:rPr lang="en" sz="1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endParaRPr sz="14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Th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is t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ask menu shows the 4 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home learning activities given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Each hom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 learning activity  will put on SMH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 part of our enrichment programme, you will have access to  google quizzes and language gym activities  and a cultural project will be given</a:t>
            </a:r>
            <a:r>
              <a:rPr lang="en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122855" y="104957"/>
            <a:ext cx="4070321" cy="138574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Term: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Spring 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 group: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11</a:t>
            </a: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Subject: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French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Topic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Module 7 – Bon travail!</a:t>
            </a:r>
            <a:endParaRPr sz="2000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84458" y="54053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479536"/>
              </p:ext>
            </p:extLst>
          </p:nvPr>
        </p:nvGraphicFramePr>
        <p:xfrm>
          <a:off x="612151" y="1490701"/>
          <a:ext cx="11212976" cy="4937131"/>
        </p:xfrm>
        <a:graphic>
          <a:graphicData uri="http://schemas.openxmlformats.org/drawingml/2006/table">
            <a:tbl>
              <a:tblPr firstRow="1" bandRow="1"/>
              <a:tblGrid>
                <a:gridCol w="315912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866513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187338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31528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1023079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Learn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Grammar and Vocabulary learning </a:t>
                      </a:r>
                      <a:endParaRPr lang="en-GB" sz="12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to the Active Learn activities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1765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Language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Gym </a:t>
                      </a:r>
                      <a:endParaRPr lang="en-GB" sz="1200" b="1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and the class link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7161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Google revision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quiz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will be uploaded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few lessons before your End of Module Assessments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algn="l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33000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r>
                        <a:rPr lang="en-GB" sz="1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you find 10 French international companies?  Find up to 10 different jobs that require the French language.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employment like in France between 18-30 year old people.</a:t>
                      </a: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Internet 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278998" y="2446105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95710" y="3621143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54066" y="4561511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14746" y="5700869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0530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214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Drozd</dc:creator>
  <cp:lastModifiedBy>Yolanda Castro</cp:lastModifiedBy>
  <cp:revision>11</cp:revision>
  <dcterms:created xsi:type="dcterms:W3CDTF">2023-07-07T10:24:22Z</dcterms:created>
  <dcterms:modified xsi:type="dcterms:W3CDTF">2023-11-29T14:36:43Z</dcterms:modified>
</cp:coreProperties>
</file>