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  <p:sldMasterId id="2147483671" r:id="rId2"/>
  </p:sldMasterIdLst>
  <p:notesMasterIdLst>
    <p:notesMasterId r:id="rId4"/>
  </p:notesMasterIdLst>
  <p:sldIdLst>
    <p:sldId id="256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7789BA1-06DB-490D-A7D2-84BE7D25C4BA}">
  <a:tblStyle styleId="{B7789BA1-06DB-490D-A7D2-84BE7D25C4BA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50da5006bf_2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g250da5006bf_2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722313" y="3305175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body" idx="2"/>
          </p:nvPr>
        </p:nvSpPr>
        <p:spPr>
          <a:xfrm>
            <a:off x="4648200" y="1200150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3"/>
          </p:nvPr>
        </p:nvSpPr>
        <p:spPr>
          <a:xfrm>
            <a:off x="4645025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4"/>
          </p:nvPr>
        </p:nvSpPr>
        <p:spPr>
          <a:xfrm>
            <a:off x="4645025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0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>
            <a:spLocks noGrp="1"/>
          </p:cNvSpPr>
          <p:nvPr>
            <p:ph type="title"/>
          </p:nvPr>
        </p:nvSpPr>
        <p:spPr>
          <a:xfrm>
            <a:off x="457200" y="204788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1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1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2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</p:sp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10" name="Google Shape;110;p22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2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22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1"/>
          </p:nvPr>
        </p:nvSpPr>
        <p:spPr>
          <a:xfrm rot="5400000">
            <a:off x="2874764" y="-1217414"/>
            <a:ext cx="339447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6" name="Google Shape;116;p2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3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3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title"/>
          </p:nvPr>
        </p:nvSpPr>
        <p:spPr>
          <a:xfrm rot="5400000">
            <a:off x="5463778" y="1371600"/>
            <a:ext cx="4388644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4"/>
          <p:cNvSpPr txBox="1">
            <a:spLocks noGrp="1"/>
          </p:cNvSpPr>
          <p:nvPr>
            <p:ph type="body" idx="1"/>
          </p:nvPr>
        </p:nvSpPr>
        <p:spPr>
          <a:xfrm rot="5400000">
            <a:off x="1272778" y="-609600"/>
            <a:ext cx="4388644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2" name="Google Shape;122;p24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4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4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25" descr="http://www.nandos.ca/sites/all/modules/nandos_at_home_products/periometer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1700" y="1426850"/>
            <a:ext cx="2131875" cy="35941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30" name="Google Shape;130;p25"/>
          <p:cNvGraphicFramePr/>
          <p:nvPr>
            <p:extLst>
              <p:ext uri="{D42A27DB-BD31-4B8C-83A1-F6EECF244321}">
                <p14:modId xmlns:p14="http://schemas.microsoft.com/office/powerpoint/2010/main" val="856818656"/>
              </p:ext>
            </p:extLst>
          </p:nvPr>
        </p:nvGraphicFramePr>
        <p:xfrm>
          <a:off x="2438362" y="1454334"/>
          <a:ext cx="6443025" cy="3386230"/>
        </p:xfrm>
        <a:graphic>
          <a:graphicData uri="http://schemas.openxmlformats.org/drawingml/2006/table">
            <a:tbl>
              <a:tblPr bandRow="1">
                <a:noFill/>
                <a:tableStyleId>{B7789BA1-06DB-490D-A7D2-84BE7D25C4BA}</a:tableStyleId>
              </a:tblPr>
              <a:tblGrid>
                <a:gridCol w="2147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7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7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1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34300" marB="34300">
                    <a:solidFill>
                      <a:srgbClr val="95373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34300" marB="34300">
                    <a:solidFill>
                      <a:srgbClr val="95373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0" i="0" u="none" strike="noStrike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34300" marB="34300">
                    <a:solidFill>
                      <a:srgbClr val="95373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39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34300" marB="343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i="0" u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34300" marB="343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>
                        <a:solidFill>
                          <a:srgbClr val="FFFF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34300" marB="3430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34300" marB="34300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34300" marB="34300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dirty="0"/>
                        <a:t>https://www.knowitallninja.com/</a:t>
                      </a:r>
                      <a:endParaRPr sz="1400" dirty="0"/>
                    </a:p>
                  </a:txBody>
                  <a:tcPr marL="91450" marR="91450" marT="34300" marB="34300">
                    <a:solidFill>
                      <a:srgbClr val="FABF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91450" marR="91450" marT="34300" marB="34300">
                    <a:solidFill>
                      <a:srgbClr val="C2D5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dk1"/>
                          </a:solidFill>
                          <a:latin typeface="+mn-lt"/>
                          <a:sym typeface="Comic Sans MS"/>
                        </a:rPr>
                        <a:t>Read the content and watch the videos relating to the topic</a:t>
                      </a:r>
                      <a:endParaRPr lang="en-GB" sz="1200" dirty="0">
                        <a:latin typeface="+mn-lt"/>
                      </a:endParaRPr>
                    </a:p>
                  </a:txBody>
                  <a:tcPr marL="91450" marR="91450" marT="34300" marB="34300">
                    <a:solidFill>
                      <a:srgbClr val="C2D5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dirty="0"/>
                        <a:t>https://www.knowitallninja.com/</a:t>
                      </a:r>
                      <a:endParaRPr sz="1400" dirty="0"/>
                    </a:p>
                  </a:txBody>
                  <a:tcPr marL="91450" marR="91450" marT="34300" marB="34300">
                    <a:solidFill>
                      <a:srgbClr val="C2D5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1" name="Google Shape;131;p25"/>
          <p:cNvSpPr txBox="1"/>
          <p:nvPr/>
        </p:nvSpPr>
        <p:spPr>
          <a:xfrm>
            <a:off x="2548729" y="610843"/>
            <a:ext cx="6360873" cy="69793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 Peri-ometer 4 task menu shows the level of challenge of each task ranging from extra mild to extra hot. All tasks should be completed during the term.</a:t>
            </a:r>
            <a:r>
              <a:rPr lang="en" sz="16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/>
          </a:p>
        </p:txBody>
      </p:sp>
      <p:sp>
        <p:nvSpPr>
          <p:cNvPr id="132" name="Google Shape;132;p25"/>
          <p:cNvSpPr/>
          <p:nvPr/>
        </p:nvSpPr>
        <p:spPr>
          <a:xfrm>
            <a:off x="1032933" y="175747"/>
            <a:ext cx="7226435" cy="37210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 b="1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Take Away ‘Home Learning’</a:t>
            </a:r>
            <a:endParaRPr sz="27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3" name="Google Shape;133;p25"/>
          <p:cNvCxnSpPr/>
          <p:nvPr/>
        </p:nvCxnSpPr>
        <p:spPr>
          <a:xfrm>
            <a:off x="2571750" y="484000"/>
            <a:ext cx="4616100" cy="144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34" name="Google Shape;134;p25"/>
          <p:cNvCxnSpPr/>
          <p:nvPr/>
        </p:nvCxnSpPr>
        <p:spPr>
          <a:xfrm>
            <a:off x="2466553" y="1465851"/>
            <a:ext cx="6443049" cy="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35" name="Google Shape;135;p25"/>
          <p:cNvCxnSpPr/>
          <p:nvPr/>
        </p:nvCxnSpPr>
        <p:spPr>
          <a:xfrm>
            <a:off x="2466553" y="3161301"/>
            <a:ext cx="6443049" cy="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36" name="Google Shape;136;p25"/>
          <p:cNvCxnSpPr/>
          <p:nvPr/>
        </p:nvCxnSpPr>
        <p:spPr>
          <a:xfrm>
            <a:off x="2466553" y="4047126"/>
            <a:ext cx="6443049" cy="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37" name="Google Shape;137;p25"/>
          <p:cNvCxnSpPr/>
          <p:nvPr/>
        </p:nvCxnSpPr>
        <p:spPr>
          <a:xfrm>
            <a:off x="2466553" y="4935855"/>
            <a:ext cx="6443049" cy="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38" name="Google Shape;138;p25"/>
          <p:cNvCxnSpPr/>
          <p:nvPr/>
        </p:nvCxnSpPr>
        <p:spPr>
          <a:xfrm>
            <a:off x="2466553" y="2304051"/>
            <a:ext cx="6443049" cy="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39" name="Google Shape;139;p25"/>
          <p:cNvCxnSpPr/>
          <p:nvPr/>
        </p:nvCxnSpPr>
        <p:spPr>
          <a:xfrm>
            <a:off x="8909602" y="1469936"/>
            <a:ext cx="0" cy="3465919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40" name="Google Shape;140;p25"/>
          <p:cNvCxnSpPr/>
          <p:nvPr/>
        </p:nvCxnSpPr>
        <p:spPr>
          <a:xfrm>
            <a:off x="2466553" y="1465851"/>
            <a:ext cx="0" cy="3481522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41" name="Google Shape;141;p25"/>
          <p:cNvCxnSpPr/>
          <p:nvPr/>
        </p:nvCxnSpPr>
        <p:spPr>
          <a:xfrm>
            <a:off x="6763302" y="1469936"/>
            <a:ext cx="0" cy="3424915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42" name="Google Shape;142;p25"/>
          <p:cNvCxnSpPr/>
          <p:nvPr/>
        </p:nvCxnSpPr>
        <p:spPr>
          <a:xfrm>
            <a:off x="4629702" y="1503444"/>
            <a:ext cx="0" cy="3391407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sp>
        <p:nvSpPr>
          <p:cNvPr id="144" name="Google Shape;144;p25"/>
          <p:cNvSpPr txBox="1"/>
          <p:nvPr/>
        </p:nvSpPr>
        <p:spPr>
          <a:xfrm>
            <a:off x="4629702" y="3170826"/>
            <a:ext cx="21463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solidFill>
                  <a:schemeClr val="dk1"/>
                </a:solidFill>
                <a:latin typeface="Comic Sans MS"/>
                <a:sym typeface="Comic Sans MS"/>
              </a:rPr>
              <a:t>Read the content and watch the videos relating to the topic </a:t>
            </a:r>
            <a:endParaRPr sz="1600" dirty="0"/>
          </a:p>
        </p:txBody>
      </p:sp>
      <p:sp>
        <p:nvSpPr>
          <p:cNvPr id="145" name="Google Shape;145;p25"/>
          <p:cNvSpPr txBox="1"/>
          <p:nvPr/>
        </p:nvSpPr>
        <p:spPr>
          <a:xfrm>
            <a:off x="2483402" y="3179352"/>
            <a:ext cx="2146300" cy="600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100" dirty="0"/>
              <a:t>Log in to Know it All Ninja and complete the 4 quizzes on Forms of Notation  </a:t>
            </a:r>
          </a:p>
        </p:txBody>
      </p:sp>
      <p:sp>
        <p:nvSpPr>
          <p:cNvPr id="146" name="Google Shape;146;p25"/>
          <p:cNvSpPr txBox="1"/>
          <p:nvPr/>
        </p:nvSpPr>
        <p:spPr>
          <a:xfrm>
            <a:off x="6763302" y="4047126"/>
            <a:ext cx="21463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dirty="0"/>
          </a:p>
        </p:txBody>
      </p:sp>
      <p:sp>
        <p:nvSpPr>
          <p:cNvPr id="147" name="Google Shape;147;p25"/>
          <p:cNvSpPr txBox="1"/>
          <p:nvPr/>
        </p:nvSpPr>
        <p:spPr>
          <a:xfrm>
            <a:off x="4629702" y="4053659"/>
            <a:ext cx="21463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dirty="0"/>
          </a:p>
        </p:txBody>
      </p:sp>
      <p:sp>
        <p:nvSpPr>
          <p:cNvPr id="148" name="Google Shape;148;p25"/>
          <p:cNvSpPr txBox="1"/>
          <p:nvPr/>
        </p:nvSpPr>
        <p:spPr>
          <a:xfrm>
            <a:off x="2499276" y="4053659"/>
            <a:ext cx="21463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0" name="Google Shape;150;p25"/>
          <p:cNvSpPr txBox="1"/>
          <p:nvPr/>
        </p:nvSpPr>
        <p:spPr>
          <a:xfrm>
            <a:off x="6776002" y="1469936"/>
            <a:ext cx="2146300" cy="600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1100" dirty="0">
                <a:solidFill>
                  <a:schemeClr val="bg1"/>
                </a:solidFill>
                <a:latin typeface="Comic Sans MS"/>
                <a:ea typeface="Comic Sans MS"/>
                <a:cs typeface="Comic Sans MS"/>
                <a:sym typeface="Comic Sans MS"/>
              </a:rPr>
              <a:t>You can use know it all ninja videos and PPTs to help with content</a:t>
            </a:r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151" name="Google Shape;151;p25"/>
          <p:cNvSpPr txBox="1"/>
          <p:nvPr/>
        </p:nvSpPr>
        <p:spPr>
          <a:xfrm>
            <a:off x="4645576" y="2300933"/>
            <a:ext cx="2146300" cy="600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Practice the exam questions by watching the walk through videos for 2018 and 2020</a:t>
            </a:r>
            <a:endParaRPr dirty="0"/>
          </a:p>
        </p:txBody>
      </p:sp>
      <p:sp>
        <p:nvSpPr>
          <p:cNvPr id="152" name="Google Shape;152;p25"/>
          <p:cNvSpPr txBox="1"/>
          <p:nvPr/>
        </p:nvSpPr>
        <p:spPr>
          <a:xfrm>
            <a:off x="2466553" y="2307815"/>
            <a:ext cx="2146300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Watch the videos on Component 3 – Learning Aim A- D covering all the content in google classroom.  </a:t>
            </a:r>
            <a:endParaRPr dirty="0"/>
          </a:p>
        </p:txBody>
      </p:sp>
      <p:sp>
        <p:nvSpPr>
          <p:cNvPr id="153" name="Google Shape;153;p25"/>
          <p:cNvSpPr txBox="1"/>
          <p:nvPr/>
        </p:nvSpPr>
        <p:spPr>
          <a:xfrm>
            <a:off x="4645576" y="1480581"/>
            <a:ext cx="2146300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Write your answers to questions in a different colour font and use examples where appropriate</a:t>
            </a:r>
            <a:endParaRPr dirty="0"/>
          </a:p>
        </p:txBody>
      </p:sp>
      <p:sp>
        <p:nvSpPr>
          <p:cNvPr id="154" name="Google Shape;154;p25"/>
          <p:cNvSpPr txBox="1"/>
          <p:nvPr/>
        </p:nvSpPr>
        <p:spPr>
          <a:xfrm>
            <a:off x="2466553" y="1485343"/>
            <a:ext cx="2146200" cy="600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dirty="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Answer the Component 3 revision questions – focussing on Learning A and B </a:t>
            </a:r>
            <a:endParaRPr dirty="0"/>
          </a:p>
        </p:txBody>
      </p:sp>
      <p:pic>
        <p:nvPicPr>
          <p:cNvPr id="155" name="Google Shape;155;p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646791" y="780801"/>
            <a:ext cx="497200" cy="6997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2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4820" y="48918"/>
            <a:ext cx="530398" cy="557832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25"/>
          <p:cNvSpPr txBox="1"/>
          <p:nvPr/>
        </p:nvSpPr>
        <p:spPr>
          <a:xfrm>
            <a:off x="44825" y="627662"/>
            <a:ext cx="2314200" cy="881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Term: </a:t>
            </a:r>
            <a:r>
              <a:rPr lang="en-GB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sz="12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 group: 11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Subject: </a:t>
            </a:r>
            <a:r>
              <a:rPr lang="en-GB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BTEC DIT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Topic: </a:t>
            </a:r>
            <a:r>
              <a:rPr lang="en-GB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Component 3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8" name="Google Shape;158;p2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521460" y="69826"/>
            <a:ext cx="530398" cy="55783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1FB0EDC-8F03-422F-8703-0DFA4977CD2C}"/>
              </a:ext>
            </a:extLst>
          </p:cNvPr>
          <p:cNvSpPr txBox="1"/>
          <p:nvPr/>
        </p:nvSpPr>
        <p:spPr>
          <a:xfrm>
            <a:off x="2530835" y="4060387"/>
            <a:ext cx="189955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Log in to Know it All Ninja and complete the 4 quizzes on Legal and Ethical.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198</Words>
  <Application>Microsoft Office PowerPoint</Application>
  <PresentationFormat>On-screen Show (16:9)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Comic Sans MS</vt:lpstr>
      <vt:lpstr>Simple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 Davis</dc:creator>
  <cp:lastModifiedBy>N Davis</cp:lastModifiedBy>
  <cp:revision>7</cp:revision>
  <dcterms:modified xsi:type="dcterms:W3CDTF">2023-12-06T16:30:53Z</dcterms:modified>
</cp:coreProperties>
</file>