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471446" y="303992"/>
            <a:ext cx="7402692" cy="110144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-1" y="31806"/>
            <a:ext cx="4467497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10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5 – 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Ciudades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77604"/>
              </p:ext>
            </p:extLst>
          </p:nvPr>
        </p:nvGraphicFramePr>
        <p:xfrm>
          <a:off x="661162" y="1663023"/>
          <a:ext cx="11212976" cy="5010232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2917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12818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297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89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23071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Spanish speaking country – describe the weather, food, 7 historical facts, what you can do there?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12</cp:revision>
  <dcterms:created xsi:type="dcterms:W3CDTF">2023-07-07T10:24:22Z</dcterms:created>
  <dcterms:modified xsi:type="dcterms:W3CDTF">2023-11-29T14:26:59Z</dcterms:modified>
</cp:coreProperties>
</file>