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93176" y="322444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04957"/>
            <a:ext cx="4070321" cy="1385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10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7 – Bon travail!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79536"/>
              </p:ext>
            </p:extLst>
          </p:nvPr>
        </p:nvGraphicFramePr>
        <p:xfrm>
          <a:off x="612151" y="1490701"/>
          <a:ext cx="11212976" cy="493713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866513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187338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you find 10 French international companies?  Find up to 10 different jobs that require the French language.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employment like in France between 18-30 year old people.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214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10</cp:revision>
  <dcterms:created xsi:type="dcterms:W3CDTF">2023-07-07T10:24:22Z</dcterms:created>
  <dcterms:modified xsi:type="dcterms:W3CDTF">2023-11-29T14:35:36Z</dcterms:modified>
</cp:coreProperties>
</file>