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4"/>
  </p:notesMasterIdLst>
  <p:sldIdLst>
    <p:sldId id="256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CCD6DC5-212C-4AB2-9C8F-AE6F75D932D6}">
  <a:tblStyle styleId="{1CCD6DC5-212C-4AB2-9C8F-AE6F75D932D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10" d="100"/>
          <a:sy n="310" d="100"/>
        </p:scale>
        <p:origin x="-11136" y="-53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50da5006bf_2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250da5006bf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874764" y="-1217414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5463778" y="1371600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1272778" y="-609600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5" descr="http://www.nandos.ca/sites/all/modules/nandos_at_home_products/periometer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1700" y="1426850"/>
            <a:ext cx="2131875" cy="35941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0" name="Google Shape;130;p25"/>
          <p:cNvGraphicFramePr/>
          <p:nvPr/>
        </p:nvGraphicFramePr>
        <p:xfrm>
          <a:off x="2438362" y="1454334"/>
          <a:ext cx="6443025" cy="3508150"/>
        </p:xfrm>
        <a:graphic>
          <a:graphicData uri="http://schemas.openxmlformats.org/drawingml/2006/table">
            <a:tbl>
              <a:tblPr bandRow="1">
                <a:noFill/>
                <a:tableStyleId>{1CCD6DC5-212C-4AB2-9C8F-AE6F75D932D6}</a:tableStyleId>
              </a:tblPr>
              <a:tblGrid>
                <a:gridCol w="2147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7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7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34300" marB="34300">
                    <a:solidFill>
                      <a:srgbClr val="9537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34300" marB="34300">
                    <a:solidFill>
                      <a:srgbClr val="9537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dirty="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34300" marB="34300">
                    <a:solidFill>
                      <a:srgbClr val="9537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34300" marB="343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 u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34300" marB="343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34300" marB="3430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34300" marB="34300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34300" marB="34300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34300" marB="34300">
                    <a:solidFill>
                      <a:srgbClr val="FABF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34300" marB="34300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34300" marB="34300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34300" marB="34300">
                    <a:solidFill>
                      <a:srgbClr val="C2D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1" name="Google Shape;131;p25"/>
          <p:cNvSpPr txBox="1"/>
          <p:nvPr/>
        </p:nvSpPr>
        <p:spPr>
          <a:xfrm>
            <a:off x="2548729" y="610843"/>
            <a:ext cx="6360873" cy="69793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Peri-ometer 4 task menu shows the level of challenge of each task ranging from extra mild to extra hot. All tasks should be completed during the term.</a:t>
            </a:r>
            <a:r>
              <a:rPr lang="en" sz="16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dirty="0"/>
          </a:p>
        </p:txBody>
      </p:sp>
      <p:sp>
        <p:nvSpPr>
          <p:cNvPr id="132" name="Google Shape;132;p25"/>
          <p:cNvSpPr/>
          <p:nvPr/>
        </p:nvSpPr>
        <p:spPr>
          <a:xfrm>
            <a:off x="1032933" y="175747"/>
            <a:ext cx="7226435" cy="37210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Take Away ‘Home Learning’</a:t>
            </a:r>
            <a:endParaRPr sz="27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3" name="Google Shape;133;p25"/>
          <p:cNvCxnSpPr/>
          <p:nvPr/>
        </p:nvCxnSpPr>
        <p:spPr>
          <a:xfrm>
            <a:off x="2571750" y="484000"/>
            <a:ext cx="4616100" cy="144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4" name="Google Shape;134;p25"/>
          <p:cNvCxnSpPr/>
          <p:nvPr/>
        </p:nvCxnSpPr>
        <p:spPr>
          <a:xfrm>
            <a:off x="2466553" y="1465851"/>
            <a:ext cx="644304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5" name="Google Shape;135;p25"/>
          <p:cNvCxnSpPr/>
          <p:nvPr/>
        </p:nvCxnSpPr>
        <p:spPr>
          <a:xfrm>
            <a:off x="2466553" y="3161301"/>
            <a:ext cx="644304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6" name="Google Shape;136;p25"/>
          <p:cNvCxnSpPr/>
          <p:nvPr/>
        </p:nvCxnSpPr>
        <p:spPr>
          <a:xfrm>
            <a:off x="2466553" y="4047126"/>
            <a:ext cx="644304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7" name="Google Shape;137;p25"/>
          <p:cNvCxnSpPr/>
          <p:nvPr/>
        </p:nvCxnSpPr>
        <p:spPr>
          <a:xfrm>
            <a:off x="2466553" y="4935855"/>
            <a:ext cx="644304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8" name="Google Shape;138;p25"/>
          <p:cNvCxnSpPr/>
          <p:nvPr/>
        </p:nvCxnSpPr>
        <p:spPr>
          <a:xfrm>
            <a:off x="2466553" y="2304051"/>
            <a:ext cx="644304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9" name="Google Shape;139;p25"/>
          <p:cNvCxnSpPr/>
          <p:nvPr/>
        </p:nvCxnSpPr>
        <p:spPr>
          <a:xfrm>
            <a:off x="8909602" y="1469936"/>
            <a:ext cx="0" cy="3465919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40" name="Google Shape;140;p25"/>
          <p:cNvCxnSpPr/>
          <p:nvPr/>
        </p:nvCxnSpPr>
        <p:spPr>
          <a:xfrm>
            <a:off x="2466553" y="1465851"/>
            <a:ext cx="0" cy="3481522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41" name="Google Shape;141;p25"/>
          <p:cNvCxnSpPr/>
          <p:nvPr/>
        </p:nvCxnSpPr>
        <p:spPr>
          <a:xfrm>
            <a:off x="6763302" y="1469936"/>
            <a:ext cx="0" cy="3424915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42" name="Google Shape;142;p25"/>
          <p:cNvCxnSpPr/>
          <p:nvPr/>
        </p:nvCxnSpPr>
        <p:spPr>
          <a:xfrm>
            <a:off x="4629702" y="1503444"/>
            <a:ext cx="0" cy="3391407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143" name="Google Shape;143;p25"/>
          <p:cNvSpPr txBox="1"/>
          <p:nvPr/>
        </p:nvSpPr>
        <p:spPr>
          <a:xfrm>
            <a:off x="6776002" y="4054297"/>
            <a:ext cx="2146300" cy="861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0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Knowledge of Common Metals: Understanding basic properties, uses, and characteristics of commonly used metals like steel, </a:t>
            </a:r>
            <a:r>
              <a:rPr lang="en-GB" sz="1000" dirty="0" err="1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aluminum</a:t>
            </a:r>
            <a:r>
              <a:rPr lang="en-GB" sz="10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, copper, and brass.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144" name="Google Shape;144;p25"/>
          <p:cNvSpPr txBox="1"/>
          <p:nvPr/>
        </p:nvSpPr>
        <p:spPr>
          <a:xfrm>
            <a:off x="4657918" y="4067782"/>
            <a:ext cx="2146300" cy="938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1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Understanding and explaining Forming/ Bending: Simple bending and forming tasks may be relatively straightforward.</a:t>
            </a:r>
            <a:endParaRPr dirty="0"/>
          </a:p>
        </p:txBody>
      </p:sp>
      <p:sp>
        <p:nvSpPr>
          <p:cNvPr id="145" name="Google Shape;145;p25"/>
          <p:cNvSpPr txBox="1"/>
          <p:nvPr/>
        </p:nvSpPr>
        <p:spPr>
          <a:xfrm>
            <a:off x="2483403" y="4050030"/>
            <a:ext cx="2146300" cy="60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1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Simple images of lamps and which shops you can purchase them from.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46" name="Google Shape;146;p25"/>
          <p:cNvSpPr txBox="1"/>
          <p:nvPr/>
        </p:nvSpPr>
        <p:spPr>
          <a:xfrm>
            <a:off x="6735088" y="3205228"/>
            <a:ext cx="2146300" cy="784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9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Explain Material Selection: Ability to choose appropriate metals based on specific applications, considering factors like strength, corrosion resistance, and conductivity.</a:t>
            </a:r>
            <a:endParaRPr sz="900" dirty="0">
              <a:solidFill>
                <a:schemeClr val="tx1"/>
              </a:solidFill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4596547" y="3135465"/>
            <a:ext cx="2199911" cy="938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1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Understanding and explaining Moderate to High: Precision bending, especially with thicker or harder metals, can be more challenging.</a:t>
            </a:r>
            <a:endParaRPr lang="en-GB" sz="1100" dirty="0"/>
          </a:p>
        </p:txBody>
      </p:sp>
      <p:sp>
        <p:nvSpPr>
          <p:cNvPr id="148" name="Google Shape;148;p25"/>
          <p:cNvSpPr txBox="1"/>
          <p:nvPr/>
        </p:nvSpPr>
        <p:spPr>
          <a:xfrm>
            <a:off x="2483403" y="3190222"/>
            <a:ext cx="21463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1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Draw and write 4 stages of making your product. Show beginning stages to final outcome.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49" name="Google Shape;149;p25"/>
          <p:cNvSpPr txBox="1"/>
          <p:nvPr/>
        </p:nvSpPr>
        <p:spPr>
          <a:xfrm>
            <a:off x="6763302" y="2304051"/>
            <a:ext cx="21463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Know the understanding of heat treatment processes to alter the mechanical properties of metals.</a:t>
            </a:r>
            <a:endParaRPr dirty="0"/>
          </a:p>
        </p:txBody>
      </p:sp>
      <p:sp>
        <p:nvSpPr>
          <p:cNvPr id="150" name="Google Shape;150;p25"/>
          <p:cNvSpPr txBox="1"/>
          <p:nvPr/>
        </p:nvSpPr>
        <p:spPr>
          <a:xfrm>
            <a:off x="6776002" y="1469936"/>
            <a:ext cx="21463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0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Ability to analyse and troubleshoot material failures, identifying the root causes and proposing corrective actions.</a:t>
            </a:r>
            <a:endParaRPr sz="1000" dirty="0"/>
          </a:p>
        </p:txBody>
      </p:sp>
      <p:sp>
        <p:nvSpPr>
          <p:cNvPr id="151" name="Google Shape;151;p25"/>
          <p:cNvSpPr txBox="1"/>
          <p:nvPr/>
        </p:nvSpPr>
        <p:spPr>
          <a:xfrm>
            <a:off x="4645576" y="2300933"/>
            <a:ext cx="21463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Explaining Finishing achieving high-quality finishes, such as polishing or coating, can be more demanding.</a:t>
            </a:r>
          </a:p>
        </p:txBody>
      </p:sp>
      <p:sp>
        <p:nvSpPr>
          <p:cNvPr id="152" name="Google Shape;152;p25"/>
          <p:cNvSpPr txBox="1"/>
          <p:nvPr/>
        </p:nvSpPr>
        <p:spPr>
          <a:xfrm>
            <a:off x="2466553" y="2307815"/>
            <a:ext cx="21463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Explain how the four types of lamps work in detail. Be aware of different design styles.</a:t>
            </a:r>
          </a:p>
          <a:p>
            <a:pPr lvl="0"/>
            <a:endParaRPr lang="en-GB" sz="1100" dirty="0"/>
          </a:p>
        </p:txBody>
      </p:sp>
      <p:sp>
        <p:nvSpPr>
          <p:cNvPr id="153" name="Google Shape;153;p25"/>
          <p:cNvSpPr txBox="1"/>
          <p:nvPr/>
        </p:nvSpPr>
        <p:spPr>
          <a:xfrm>
            <a:off x="4645576" y="1480581"/>
            <a:ext cx="2146300" cy="784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Name tools and process that you have used to make your lamp. Annotate your drawings with great detail. Explain the jigs, templates and moulds used </a:t>
            </a:r>
            <a:endParaRPr sz="900" dirty="0"/>
          </a:p>
        </p:txBody>
      </p:sp>
      <p:sp>
        <p:nvSpPr>
          <p:cNvPr id="154" name="Google Shape;154;p25"/>
          <p:cNvSpPr txBox="1"/>
          <p:nvPr/>
        </p:nvSpPr>
        <p:spPr>
          <a:xfrm>
            <a:off x="2466553" y="1485343"/>
            <a:ext cx="2146200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0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Research four types of lamps in detail: Uplighter, Pendant Lamp, Angle Poise Lamp, and Lava lamp.</a:t>
            </a:r>
            <a:endParaRPr sz="1050" dirty="0"/>
          </a:p>
        </p:txBody>
      </p:sp>
      <p:pic>
        <p:nvPicPr>
          <p:cNvPr id="155" name="Google Shape;155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46791" y="780801"/>
            <a:ext cx="497200" cy="6997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4820" y="48918"/>
            <a:ext cx="530398" cy="557832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5"/>
          <p:cNvSpPr txBox="1"/>
          <p:nvPr/>
        </p:nvSpPr>
        <p:spPr>
          <a:xfrm>
            <a:off x="44825" y="627662"/>
            <a:ext cx="2314200" cy="881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Term: …</a:t>
            </a: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Rotation 1,2,3 &amp; 4</a:t>
            </a: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group: …10………………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Subject: …</a:t>
            </a: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DT</a:t>
            </a: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……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Topic: …</a:t>
            </a: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Lamp Project….</a:t>
            </a: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8" name="Google Shape;158;p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521460" y="69826"/>
            <a:ext cx="530398" cy="5578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300</Words>
  <Application>Microsoft Office PowerPoint</Application>
  <PresentationFormat>On-screen Show (16:9)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Simple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Rebello</dc:creator>
  <cp:lastModifiedBy>A Rebello</cp:lastModifiedBy>
  <cp:revision>16</cp:revision>
  <dcterms:modified xsi:type="dcterms:W3CDTF">2023-12-13T21:36:21Z</dcterms:modified>
</cp:coreProperties>
</file>